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Krona One"/>
      <p:regular r:id="rId25"/>
    </p:embeddedFont>
    <p:embeddedFont>
      <p:font typeface="Roboto Slab Light"/>
      <p:regular r:id="rId26"/>
      <p:bold r:id="rId27"/>
    </p:embeddedFont>
    <p:embeddedFont>
      <p:font typeface="Roboto"/>
      <p:regular r:id="rId28"/>
      <p:bold r:id="rId29"/>
      <p:italic r:id="rId30"/>
      <p:boldItalic r:id="rId31"/>
    </p:embeddedFont>
    <p:embeddedFont>
      <p:font typeface="Bebas Neue"/>
      <p:regular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labLight-regular.fntdata"/><Relationship Id="rId25" Type="http://schemas.openxmlformats.org/officeDocument/2006/relationships/font" Target="fonts/KronaOne-regular.fntdata"/><Relationship Id="rId28" Type="http://schemas.openxmlformats.org/officeDocument/2006/relationships/font" Target="fonts/Roboto-regular.fntdata"/><Relationship Id="rId27" Type="http://schemas.openxmlformats.org/officeDocument/2006/relationships/font" Target="fonts/RobotoSlab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OpenSans-regular.fntdata"/><Relationship Id="rId10" Type="http://schemas.openxmlformats.org/officeDocument/2006/relationships/slide" Target="slides/slide6.xml"/><Relationship Id="rId32" Type="http://schemas.openxmlformats.org/officeDocument/2006/relationships/font" Target="fonts/BebasNeue-regular.fntdata"/><Relationship Id="rId13" Type="http://schemas.openxmlformats.org/officeDocument/2006/relationships/slide" Target="slides/slide9.xml"/><Relationship Id="rId35" Type="http://schemas.openxmlformats.org/officeDocument/2006/relationships/font" Target="fonts/OpenSans-italic.fntdata"/><Relationship Id="rId12" Type="http://schemas.openxmlformats.org/officeDocument/2006/relationships/slide" Target="slides/slide8.xml"/><Relationship Id="rId34" Type="http://schemas.openxmlformats.org/officeDocument/2006/relationships/font" Target="fonts/OpenSans-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Open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98f1d98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98f1d98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bd728c9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bd728c9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be0ef64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6be0ef64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be0ef64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be0ef64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be0ef64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be0ef64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416b6bb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416b6bb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c416b6bb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c416b6bb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416b6bb0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416b6bb0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416b6bb0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416b6bb0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c416b6bb0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c416b6bb0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416b6bb0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416b6bb0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c6e1208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c6e1208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c6e12080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c6e12080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0456cc20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0456cc2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c6e12080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c6e12080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c6e12080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c6e12080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bd728c9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bd728c97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c6e12080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c6e12080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bd728c9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bd728c9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bd728c97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bd728c9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7600" y="1595925"/>
            <a:ext cx="5242500" cy="12495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84500" y="4008250"/>
            <a:ext cx="5768700" cy="9417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1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184500" y="185550"/>
            <a:ext cx="8775000" cy="4772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2" name="Google Shape;12;p2"/>
          <p:cNvSpPr/>
          <p:nvPr/>
        </p:nvSpPr>
        <p:spPr>
          <a:xfrm>
            <a:off x="5953125" y="185550"/>
            <a:ext cx="3006300" cy="4772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76" name="Google Shape;76;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 name="Google Shape;77;p11"/>
          <p:cNvSpPr txBox="1"/>
          <p:nvPr>
            <p:ph idx="1" type="subTitle"/>
          </p:nvPr>
        </p:nvSpPr>
        <p:spPr>
          <a:xfrm>
            <a:off x="1667575" y="3069625"/>
            <a:ext cx="5846700" cy="5319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1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8" name="Shape 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9" name="Shape 79"/>
        <p:cNvGrpSpPr/>
        <p:nvPr/>
      </p:nvGrpSpPr>
      <p:grpSpPr>
        <a:xfrm>
          <a:off x="0" y="0"/>
          <a:ext cx="0" cy="0"/>
          <a:chOff x="0" y="0"/>
          <a:chExt cx="0" cy="0"/>
        </a:xfrm>
      </p:grpSpPr>
      <p:cxnSp>
        <p:nvCxnSpPr>
          <p:cNvPr id="80" name="Google Shape;80;p13"/>
          <p:cNvCxnSpPr/>
          <p:nvPr/>
        </p:nvCxnSpPr>
        <p:spPr>
          <a:xfrm flipH="1" rot="10800000">
            <a:off x="172650" y="3077650"/>
            <a:ext cx="8778600" cy="6300"/>
          </a:xfrm>
          <a:prstGeom prst="straightConnector1">
            <a:avLst/>
          </a:prstGeom>
          <a:noFill/>
          <a:ln cap="flat" cmpd="sng" w="19050">
            <a:solidFill>
              <a:schemeClr val="dk2"/>
            </a:solidFill>
            <a:prstDash val="solid"/>
            <a:round/>
            <a:headEnd len="med" w="med" type="none"/>
            <a:tailEnd len="med" w="med" type="none"/>
          </a:ln>
        </p:spPr>
      </p:cxnSp>
      <p:sp>
        <p:nvSpPr>
          <p:cNvPr id="81" name="Google Shape;81;p13"/>
          <p:cNvSpPr/>
          <p:nvPr/>
        </p:nvSpPr>
        <p:spPr>
          <a:xfrm>
            <a:off x="184500" y="1205500"/>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82" name="Google Shape;82;p13"/>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cxnSp>
        <p:nvCxnSpPr>
          <p:cNvPr id="83" name="Google Shape;83;p13"/>
          <p:cNvCxnSpPr/>
          <p:nvPr/>
        </p:nvCxnSpPr>
        <p:spPr>
          <a:xfrm>
            <a:off x="5857883" y="1205500"/>
            <a:ext cx="0" cy="3744300"/>
          </a:xfrm>
          <a:prstGeom prst="straightConnector1">
            <a:avLst/>
          </a:prstGeom>
          <a:noFill/>
          <a:ln cap="flat" cmpd="sng" w="19050">
            <a:solidFill>
              <a:schemeClr val="dk2"/>
            </a:solidFill>
            <a:prstDash val="solid"/>
            <a:round/>
            <a:headEnd len="med" w="med" type="none"/>
            <a:tailEnd len="med" w="med" type="none"/>
          </a:ln>
        </p:spPr>
      </p:cxnSp>
      <p:cxnSp>
        <p:nvCxnSpPr>
          <p:cNvPr id="84" name="Google Shape;84;p13"/>
          <p:cNvCxnSpPr/>
          <p:nvPr/>
        </p:nvCxnSpPr>
        <p:spPr>
          <a:xfrm>
            <a:off x="4561958" y="1205500"/>
            <a:ext cx="0" cy="3744300"/>
          </a:xfrm>
          <a:prstGeom prst="straightConnector1">
            <a:avLst/>
          </a:prstGeom>
          <a:noFill/>
          <a:ln cap="flat" cmpd="sng" w="19050">
            <a:solidFill>
              <a:schemeClr val="dk2"/>
            </a:solidFill>
            <a:prstDash val="solid"/>
            <a:round/>
            <a:headEnd len="med" w="med" type="none"/>
            <a:tailEnd len="med" w="med" type="none"/>
          </a:ln>
        </p:spPr>
      </p:cxnSp>
      <p:cxnSp>
        <p:nvCxnSpPr>
          <p:cNvPr id="85" name="Google Shape;85;p13"/>
          <p:cNvCxnSpPr/>
          <p:nvPr/>
        </p:nvCxnSpPr>
        <p:spPr>
          <a:xfrm>
            <a:off x="1447725" y="1205500"/>
            <a:ext cx="0" cy="3744300"/>
          </a:xfrm>
          <a:prstGeom prst="straightConnector1">
            <a:avLst/>
          </a:prstGeom>
          <a:noFill/>
          <a:ln cap="flat" cmpd="sng" w="19050">
            <a:solidFill>
              <a:schemeClr val="dk2"/>
            </a:solidFill>
            <a:prstDash val="solid"/>
            <a:round/>
            <a:headEnd len="med" w="med" type="none"/>
            <a:tailEnd len="med" w="med" type="none"/>
          </a:ln>
        </p:spPr>
      </p:cxnSp>
      <p:sp>
        <p:nvSpPr>
          <p:cNvPr id="86" name="Google Shape;86;p13"/>
          <p:cNvSpPr txBox="1"/>
          <p:nvPr>
            <p:ph type="title"/>
          </p:nvPr>
        </p:nvSpPr>
        <p:spPr>
          <a:xfrm>
            <a:off x="1675625" y="1539750"/>
            <a:ext cx="2666400" cy="73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3"/>
          <p:cNvSpPr txBox="1"/>
          <p:nvPr>
            <p:ph hasCustomPrompt="1" idx="2" type="title"/>
          </p:nvPr>
        </p:nvSpPr>
        <p:spPr>
          <a:xfrm>
            <a:off x="356325" y="1847938"/>
            <a:ext cx="92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3000"/>
              <a:buNone/>
              <a:defRPr sz="2800">
                <a:solidFill>
                  <a:schemeClr val="dk2"/>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r>
              <a:t>xx%</a:t>
            </a:r>
          </a:p>
        </p:txBody>
      </p:sp>
      <p:sp>
        <p:nvSpPr>
          <p:cNvPr id="88" name="Google Shape;88;p13"/>
          <p:cNvSpPr txBox="1"/>
          <p:nvPr>
            <p:ph idx="1" type="subTitle"/>
          </p:nvPr>
        </p:nvSpPr>
        <p:spPr>
          <a:xfrm>
            <a:off x="1675625" y="2269942"/>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idx="3" type="title"/>
          </p:nvPr>
        </p:nvSpPr>
        <p:spPr>
          <a:xfrm>
            <a:off x="6078075" y="1523400"/>
            <a:ext cx="2429700" cy="73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3"/>
          <p:cNvSpPr txBox="1"/>
          <p:nvPr>
            <p:ph hasCustomPrompt="1" idx="4" type="title"/>
          </p:nvPr>
        </p:nvSpPr>
        <p:spPr>
          <a:xfrm>
            <a:off x="4756908" y="1847950"/>
            <a:ext cx="92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3000"/>
              <a:buNone/>
              <a:defRPr sz="2800">
                <a:solidFill>
                  <a:schemeClr val="dk2"/>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r>
              <a:t>xx%</a:t>
            </a:r>
          </a:p>
        </p:txBody>
      </p:sp>
      <p:sp>
        <p:nvSpPr>
          <p:cNvPr id="91" name="Google Shape;91;p13"/>
          <p:cNvSpPr txBox="1"/>
          <p:nvPr>
            <p:ph idx="5" type="subTitle"/>
          </p:nvPr>
        </p:nvSpPr>
        <p:spPr>
          <a:xfrm>
            <a:off x="6078075" y="2253592"/>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idx="6" type="title"/>
          </p:nvPr>
        </p:nvSpPr>
        <p:spPr>
          <a:xfrm>
            <a:off x="1675625" y="3403425"/>
            <a:ext cx="2666400" cy="73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3"/>
          <p:cNvSpPr txBox="1"/>
          <p:nvPr>
            <p:ph hasCustomPrompt="1" idx="7" type="title"/>
          </p:nvPr>
        </p:nvSpPr>
        <p:spPr>
          <a:xfrm>
            <a:off x="375125" y="3720250"/>
            <a:ext cx="92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8" type="subTitle"/>
          </p:nvPr>
        </p:nvSpPr>
        <p:spPr>
          <a:xfrm>
            <a:off x="1675625" y="4133648"/>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3"/>
          <p:cNvSpPr txBox="1"/>
          <p:nvPr>
            <p:ph idx="9" type="title"/>
          </p:nvPr>
        </p:nvSpPr>
        <p:spPr>
          <a:xfrm>
            <a:off x="6078075" y="3402008"/>
            <a:ext cx="2336400" cy="73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13"/>
          <p:cNvSpPr txBox="1"/>
          <p:nvPr>
            <p:ph hasCustomPrompt="1" idx="13" type="title"/>
          </p:nvPr>
        </p:nvSpPr>
        <p:spPr>
          <a:xfrm>
            <a:off x="4756908" y="3720250"/>
            <a:ext cx="92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idx="14" type="subTitle"/>
          </p:nvPr>
        </p:nvSpPr>
        <p:spPr>
          <a:xfrm>
            <a:off x="6078075" y="4132220"/>
            <a:ext cx="2336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 name="Google Shape;98;p13"/>
          <p:cNvSpPr txBox="1"/>
          <p:nvPr>
            <p:ph idx="15" type="title"/>
          </p:nvPr>
        </p:nvSpPr>
        <p:spPr>
          <a:xfrm>
            <a:off x="705350" y="540077"/>
            <a:ext cx="7733400" cy="46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9" name="Google Shape;99;p13"/>
          <p:cNvGrpSpPr/>
          <p:nvPr/>
        </p:nvGrpSpPr>
        <p:grpSpPr>
          <a:xfrm>
            <a:off x="375050" y="534988"/>
            <a:ext cx="8393900" cy="330300"/>
            <a:chOff x="375050" y="534988"/>
            <a:chExt cx="8393900" cy="330300"/>
          </a:xfrm>
        </p:grpSpPr>
        <p:sp>
          <p:nvSpPr>
            <p:cNvPr id="100" name="Google Shape;100;p13"/>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102" name="Shape 102"/>
        <p:cNvGrpSpPr/>
        <p:nvPr/>
      </p:nvGrpSpPr>
      <p:grpSpPr>
        <a:xfrm>
          <a:off x="0" y="0"/>
          <a:ext cx="0" cy="0"/>
          <a:chOff x="0" y="0"/>
          <a:chExt cx="0" cy="0"/>
        </a:xfrm>
      </p:grpSpPr>
      <p:sp>
        <p:nvSpPr>
          <p:cNvPr id="103" name="Google Shape;103;p14"/>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04" name="Google Shape;104;p14"/>
          <p:cNvSpPr txBox="1"/>
          <p:nvPr>
            <p:ph type="title"/>
          </p:nvPr>
        </p:nvSpPr>
        <p:spPr>
          <a:xfrm>
            <a:off x="2654400" y="2495850"/>
            <a:ext cx="3835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14"/>
          <p:cNvSpPr txBox="1"/>
          <p:nvPr>
            <p:ph hasCustomPrompt="1" idx="2" type="title"/>
          </p:nvPr>
        </p:nvSpPr>
        <p:spPr>
          <a:xfrm>
            <a:off x="2996600" y="141295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6" name="Google Shape;106;p14"/>
          <p:cNvSpPr txBox="1"/>
          <p:nvPr>
            <p:ph idx="1" type="subTitle"/>
          </p:nvPr>
        </p:nvSpPr>
        <p:spPr>
          <a:xfrm>
            <a:off x="170975" y="4040975"/>
            <a:ext cx="8793900" cy="9318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_2">
    <p:spTree>
      <p:nvGrpSpPr>
        <p:cNvPr id="107" name="Shape 107"/>
        <p:cNvGrpSpPr/>
        <p:nvPr/>
      </p:nvGrpSpPr>
      <p:grpSpPr>
        <a:xfrm>
          <a:off x="0" y="0"/>
          <a:ext cx="0" cy="0"/>
          <a:chOff x="0" y="0"/>
          <a:chExt cx="0" cy="0"/>
        </a:xfrm>
      </p:grpSpPr>
      <p:sp>
        <p:nvSpPr>
          <p:cNvPr id="108" name="Google Shape;108;p15"/>
          <p:cNvSpPr txBox="1"/>
          <p:nvPr>
            <p:ph type="title"/>
          </p:nvPr>
        </p:nvSpPr>
        <p:spPr>
          <a:xfrm>
            <a:off x="2654400" y="2495850"/>
            <a:ext cx="3835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5"/>
          <p:cNvSpPr txBox="1"/>
          <p:nvPr>
            <p:ph hasCustomPrompt="1" idx="2" type="title"/>
          </p:nvPr>
        </p:nvSpPr>
        <p:spPr>
          <a:xfrm>
            <a:off x="2996600" y="141295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5"/>
          <p:cNvSpPr txBox="1"/>
          <p:nvPr>
            <p:ph idx="1" type="subTitle"/>
          </p:nvPr>
        </p:nvSpPr>
        <p:spPr>
          <a:xfrm>
            <a:off x="2033700" y="3937950"/>
            <a:ext cx="5076600" cy="58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15"/>
          <p:cNvSpPr/>
          <p:nvPr/>
        </p:nvSpPr>
        <p:spPr>
          <a:xfrm>
            <a:off x="715100" y="535000"/>
            <a:ext cx="7713900" cy="407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IMAGEN CON RECORTE</a:t>
            </a:r>
            <a:endParaRPr/>
          </a:p>
        </p:txBody>
      </p:sp>
      <p:cxnSp>
        <p:nvCxnSpPr>
          <p:cNvPr id="112" name="Google Shape;112;p15"/>
          <p:cNvCxnSpPr/>
          <p:nvPr/>
        </p:nvCxnSpPr>
        <p:spPr>
          <a:xfrm>
            <a:off x="730550" y="3846525"/>
            <a:ext cx="7722000" cy="0"/>
          </a:xfrm>
          <a:prstGeom prst="straightConnector1">
            <a:avLst/>
          </a:prstGeom>
          <a:noFill/>
          <a:ln cap="flat" cmpd="sng" w="19050">
            <a:solidFill>
              <a:schemeClr val="dk2"/>
            </a:solidFill>
            <a:prstDash val="solid"/>
            <a:round/>
            <a:headEnd len="med" w="med" type="none"/>
            <a:tailEnd len="med" w="med" type="none"/>
          </a:ln>
        </p:spPr>
      </p:cxnSp>
      <p:grpSp>
        <p:nvGrpSpPr>
          <p:cNvPr id="113" name="Google Shape;113;p15"/>
          <p:cNvGrpSpPr/>
          <p:nvPr/>
        </p:nvGrpSpPr>
        <p:grpSpPr>
          <a:xfrm>
            <a:off x="7329225" y="770288"/>
            <a:ext cx="860500" cy="1002888"/>
            <a:chOff x="7329225" y="770288"/>
            <a:chExt cx="860500" cy="1002888"/>
          </a:xfrm>
        </p:grpSpPr>
        <p:sp>
          <p:nvSpPr>
            <p:cNvPr id="114" name="Google Shape;114;p15"/>
            <p:cNvSpPr/>
            <p:nvPr/>
          </p:nvSpPr>
          <p:spPr>
            <a:xfrm>
              <a:off x="7859425" y="77028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7329225" y="1064875"/>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5"/>
          <p:cNvGrpSpPr/>
          <p:nvPr/>
        </p:nvGrpSpPr>
        <p:grpSpPr>
          <a:xfrm>
            <a:off x="954275" y="4063938"/>
            <a:ext cx="7235450" cy="330300"/>
            <a:chOff x="954275" y="4063938"/>
            <a:chExt cx="7235450" cy="330300"/>
          </a:xfrm>
        </p:grpSpPr>
        <p:sp>
          <p:nvSpPr>
            <p:cNvPr id="117" name="Google Shape;117;p15"/>
            <p:cNvSpPr/>
            <p:nvPr/>
          </p:nvSpPr>
          <p:spPr>
            <a:xfrm>
              <a:off x="954275" y="406393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859425" y="406393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_1">
    <p:spTree>
      <p:nvGrpSpPr>
        <p:cNvPr id="119" name="Shape 119"/>
        <p:cNvGrpSpPr/>
        <p:nvPr/>
      </p:nvGrpSpPr>
      <p:grpSpPr>
        <a:xfrm>
          <a:off x="0" y="0"/>
          <a:ext cx="0" cy="0"/>
          <a:chOff x="0" y="0"/>
          <a:chExt cx="0" cy="0"/>
        </a:xfrm>
      </p:grpSpPr>
      <p:sp>
        <p:nvSpPr>
          <p:cNvPr id="120" name="Google Shape;120;p16"/>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21" name="Google Shape;121;p16"/>
          <p:cNvSpPr txBox="1"/>
          <p:nvPr>
            <p:ph type="title"/>
          </p:nvPr>
        </p:nvSpPr>
        <p:spPr>
          <a:xfrm>
            <a:off x="2654400" y="2362500"/>
            <a:ext cx="3835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 name="Google Shape;122;p16"/>
          <p:cNvSpPr txBox="1"/>
          <p:nvPr>
            <p:ph hasCustomPrompt="1" idx="2" type="title"/>
          </p:nvPr>
        </p:nvSpPr>
        <p:spPr>
          <a:xfrm>
            <a:off x="2996600" y="12796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 name="Google Shape;123;p16"/>
          <p:cNvSpPr txBox="1"/>
          <p:nvPr>
            <p:ph idx="1" type="subTitle"/>
          </p:nvPr>
        </p:nvSpPr>
        <p:spPr>
          <a:xfrm>
            <a:off x="170975" y="4055275"/>
            <a:ext cx="8793900" cy="9177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6"/>
          <p:cNvSpPr/>
          <p:nvPr/>
        </p:nvSpPr>
        <p:spPr>
          <a:xfrm rot="-5400000">
            <a:off x="3245575" y="-903125"/>
            <a:ext cx="2652900" cy="6366900"/>
          </a:xfrm>
          <a:prstGeom prst="ellipse">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6"/>
          <p:cNvGrpSpPr/>
          <p:nvPr/>
        </p:nvGrpSpPr>
        <p:grpSpPr>
          <a:xfrm>
            <a:off x="715100" y="535000"/>
            <a:ext cx="7714525" cy="3258663"/>
            <a:chOff x="715100" y="535000"/>
            <a:chExt cx="7714525" cy="3258663"/>
          </a:xfrm>
        </p:grpSpPr>
        <p:sp>
          <p:nvSpPr>
            <p:cNvPr id="126" name="Google Shape;126;p16"/>
            <p:cNvSpPr/>
            <p:nvPr/>
          </p:nvSpPr>
          <p:spPr>
            <a:xfrm>
              <a:off x="7547025" y="1048063"/>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715100" y="3463363"/>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7721325" y="535000"/>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9" name="Shape 129"/>
        <p:cNvGrpSpPr/>
        <p:nvPr/>
      </p:nvGrpSpPr>
      <p:grpSpPr>
        <a:xfrm>
          <a:off x="0" y="0"/>
          <a:ext cx="0" cy="0"/>
          <a:chOff x="0" y="0"/>
          <a:chExt cx="0" cy="0"/>
        </a:xfrm>
      </p:grpSpPr>
      <p:sp>
        <p:nvSpPr>
          <p:cNvPr id="130" name="Google Shape;130;p17"/>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31" name="Google Shape;131;p17"/>
          <p:cNvSpPr txBox="1"/>
          <p:nvPr>
            <p:ph type="title"/>
          </p:nvPr>
        </p:nvSpPr>
        <p:spPr>
          <a:xfrm>
            <a:off x="3019425" y="3763750"/>
            <a:ext cx="6124500" cy="531900"/>
          </a:xfrm>
          <a:prstGeom prst="rect">
            <a:avLst/>
          </a:prstGeom>
          <a:solidFill>
            <a:schemeClr val="dk2"/>
          </a:solidFill>
        </p:spPr>
        <p:txBody>
          <a:bodyPr anchorCtr="0" anchor="ctr" bIns="91425" lIns="91425" spcFirstLastPara="1" rIns="91425" wrap="square" tIns="91425">
            <a:noAutofit/>
          </a:bodyPr>
          <a:lstStyle>
            <a:lvl1pPr lvl="0" marR="1463040" rtl="0">
              <a:spcBef>
                <a:spcPts val="0"/>
              </a:spcBef>
              <a:spcAft>
                <a:spcPts val="0"/>
              </a:spcAft>
              <a:buSzPts val="3000"/>
              <a:buNone/>
              <a:defRPr sz="1600">
                <a:solidFill>
                  <a:srgbClr val="000000"/>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2" name="Google Shape;132;p17"/>
          <p:cNvSpPr txBox="1"/>
          <p:nvPr>
            <p:ph idx="1" type="subTitle"/>
          </p:nvPr>
        </p:nvSpPr>
        <p:spPr>
          <a:xfrm>
            <a:off x="1638300" y="681350"/>
            <a:ext cx="5867400" cy="170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33" name="Google Shape;133;p17"/>
          <p:cNvSpPr/>
          <p:nvPr/>
        </p:nvSpPr>
        <p:spPr>
          <a:xfrm>
            <a:off x="1683300" y="3675548"/>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7"/>
          <p:cNvCxnSpPr/>
          <p:nvPr/>
        </p:nvCxnSpPr>
        <p:spPr>
          <a:xfrm>
            <a:off x="190500" y="3124200"/>
            <a:ext cx="87726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35" name="Shape 135"/>
        <p:cNvGrpSpPr/>
        <p:nvPr/>
      </p:nvGrpSpPr>
      <p:grpSpPr>
        <a:xfrm>
          <a:off x="0" y="0"/>
          <a:ext cx="0" cy="0"/>
          <a:chOff x="0" y="0"/>
          <a:chExt cx="0" cy="0"/>
        </a:xfrm>
      </p:grpSpPr>
      <p:sp>
        <p:nvSpPr>
          <p:cNvPr id="136" name="Google Shape;136;p18"/>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137" name="Google Shape;137;p18"/>
          <p:cNvSpPr txBox="1"/>
          <p:nvPr>
            <p:ph idx="1" type="subTitle"/>
          </p:nvPr>
        </p:nvSpPr>
        <p:spPr>
          <a:xfrm>
            <a:off x="720000" y="1310825"/>
            <a:ext cx="7704000" cy="329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8"/>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39" name="Google Shape;139;p18"/>
          <p:cNvSpPr txBox="1"/>
          <p:nvPr>
            <p:ph type="title"/>
          </p:nvPr>
        </p:nvSpPr>
        <p:spPr>
          <a:xfrm>
            <a:off x="705350" y="540077"/>
            <a:ext cx="7733400" cy="46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40" name="Shape 140"/>
        <p:cNvGrpSpPr/>
        <p:nvPr/>
      </p:nvGrpSpPr>
      <p:grpSpPr>
        <a:xfrm>
          <a:off x="0" y="0"/>
          <a:ext cx="0" cy="0"/>
          <a:chOff x="0" y="0"/>
          <a:chExt cx="0" cy="0"/>
        </a:xfrm>
      </p:grpSpPr>
      <p:sp>
        <p:nvSpPr>
          <p:cNvPr id="141" name="Google Shape;141;p19"/>
          <p:cNvSpPr/>
          <p:nvPr/>
        </p:nvSpPr>
        <p:spPr>
          <a:xfrm>
            <a:off x="715100" y="535000"/>
            <a:ext cx="7713900" cy="4073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IMAGEN CON RECORTE</a:t>
            </a:r>
            <a:endParaRPr/>
          </a:p>
        </p:txBody>
      </p:sp>
      <p:cxnSp>
        <p:nvCxnSpPr>
          <p:cNvPr id="142" name="Google Shape;142;p19"/>
          <p:cNvCxnSpPr>
            <a:stCxn id="141" idx="1"/>
            <a:endCxn id="141" idx="3"/>
          </p:cNvCxnSpPr>
          <p:nvPr/>
        </p:nvCxnSpPr>
        <p:spPr>
          <a:xfrm>
            <a:off x="715100" y="2571700"/>
            <a:ext cx="7713900" cy="0"/>
          </a:xfrm>
          <a:prstGeom prst="straightConnector1">
            <a:avLst/>
          </a:prstGeom>
          <a:noFill/>
          <a:ln cap="flat" cmpd="sng" w="19050">
            <a:solidFill>
              <a:srgbClr val="EEFF41"/>
            </a:solidFill>
            <a:prstDash val="solid"/>
            <a:round/>
            <a:headEnd len="med" w="med" type="none"/>
            <a:tailEnd len="med" w="med" type="none"/>
          </a:ln>
        </p:spPr>
      </p:cxnSp>
      <p:sp>
        <p:nvSpPr>
          <p:cNvPr id="143" name="Google Shape;143;p19"/>
          <p:cNvSpPr txBox="1"/>
          <p:nvPr>
            <p:ph idx="1" type="subTitle"/>
          </p:nvPr>
        </p:nvSpPr>
        <p:spPr>
          <a:xfrm>
            <a:off x="2643600" y="3038475"/>
            <a:ext cx="3856800" cy="102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Open Sans"/>
                <a:ea typeface="Open Sans"/>
                <a:cs typeface="Open Sans"/>
                <a:sym typeface="Ope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9"/>
          <p:cNvSpPr txBox="1"/>
          <p:nvPr>
            <p:ph type="title"/>
          </p:nvPr>
        </p:nvSpPr>
        <p:spPr>
          <a:xfrm>
            <a:off x="715100" y="1076325"/>
            <a:ext cx="7713900" cy="99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5" name="Google Shape;145;p19"/>
          <p:cNvGrpSpPr/>
          <p:nvPr/>
        </p:nvGrpSpPr>
        <p:grpSpPr>
          <a:xfrm>
            <a:off x="1010875" y="1205150"/>
            <a:ext cx="7249625" cy="3229563"/>
            <a:chOff x="1010875" y="1205150"/>
            <a:chExt cx="7249625" cy="3229563"/>
          </a:xfrm>
        </p:grpSpPr>
        <p:sp>
          <p:nvSpPr>
            <p:cNvPr id="146" name="Google Shape;146;p19"/>
            <p:cNvSpPr/>
            <p:nvPr/>
          </p:nvSpPr>
          <p:spPr>
            <a:xfrm>
              <a:off x="1010875" y="1205150"/>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7930200" y="4104413"/>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148" name="Shape 148"/>
        <p:cNvGrpSpPr/>
        <p:nvPr/>
      </p:nvGrpSpPr>
      <p:grpSpPr>
        <a:xfrm>
          <a:off x="0" y="0"/>
          <a:ext cx="0" cy="0"/>
          <a:chOff x="0" y="0"/>
          <a:chExt cx="0" cy="0"/>
        </a:xfrm>
      </p:grpSpPr>
      <p:sp>
        <p:nvSpPr>
          <p:cNvPr id="149" name="Google Shape;149;p20"/>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150" name="Google Shape;150;p20"/>
          <p:cNvSpPr txBox="1"/>
          <p:nvPr>
            <p:ph idx="1" type="subTitle"/>
          </p:nvPr>
        </p:nvSpPr>
        <p:spPr>
          <a:xfrm>
            <a:off x="4840100" y="2469588"/>
            <a:ext cx="2953500" cy="110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1" name="Google Shape;151;p20"/>
          <p:cNvSpPr txBox="1"/>
          <p:nvPr>
            <p:ph type="title"/>
          </p:nvPr>
        </p:nvSpPr>
        <p:spPr>
          <a:xfrm>
            <a:off x="705350" y="540077"/>
            <a:ext cx="7733400" cy="466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5" name="Google Shape;15;p3"/>
          <p:cNvSpPr txBox="1"/>
          <p:nvPr>
            <p:ph type="title"/>
          </p:nvPr>
        </p:nvSpPr>
        <p:spPr>
          <a:xfrm>
            <a:off x="2654400" y="2362500"/>
            <a:ext cx="3835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2996600" y="12796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7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2033700" y="3892900"/>
            <a:ext cx="5076600" cy="58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 name="Google Shape;18;p3"/>
          <p:cNvGrpSpPr/>
          <p:nvPr/>
        </p:nvGrpSpPr>
        <p:grpSpPr>
          <a:xfrm>
            <a:off x="715100" y="534988"/>
            <a:ext cx="7713800" cy="3640650"/>
            <a:chOff x="715100" y="534988"/>
            <a:chExt cx="7713800" cy="3640650"/>
          </a:xfrm>
        </p:grpSpPr>
        <p:sp>
          <p:nvSpPr>
            <p:cNvPr id="19" name="Google Shape;19;p3"/>
            <p:cNvSpPr/>
            <p:nvPr/>
          </p:nvSpPr>
          <p:spPr>
            <a:xfrm>
              <a:off x="8098600" y="384533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1510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547475" y="2662625"/>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p:nvPr/>
        </p:nvSpPr>
        <p:spPr>
          <a:xfrm rot="-5400000">
            <a:off x="3245575" y="-874100"/>
            <a:ext cx="2652900" cy="6366900"/>
          </a:xfrm>
          <a:prstGeom prst="ellipse">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
    <p:spTree>
      <p:nvGrpSpPr>
        <p:cNvPr id="152" name="Shape 152"/>
        <p:cNvGrpSpPr/>
        <p:nvPr/>
      </p:nvGrpSpPr>
      <p:grpSpPr>
        <a:xfrm>
          <a:off x="0" y="0"/>
          <a:ext cx="0" cy="0"/>
          <a:chOff x="0" y="0"/>
          <a:chExt cx="0" cy="0"/>
        </a:xfrm>
      </p:grpSpPr>
      <p:sp>
        <p:nvSpPr>
          <p:cNvPr id="153" name="Google Shape;153;p21"/>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154" name="Google Shape;154;p21"/>
          <p:cNvSpPr txBox="1"/>
          <p:nvPr>
            <p:ph type="title"/>
          </p:nvPr>
        </p:nvSpPr>
        <p:spPr>
          <a:xfrm>
            <a:off x="715100" y="2323350"/>
            <a:ext cx="3869100" cy="1027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500"/>
              <a:buNone/>
              <a:defRPr>
                <a:latin typeface="Roboto"/>
                <a:ea typeface="Roboto"/>
                <a:cs typeface="Roboto"/>
                <a:sym typeface="Roboto"/>
              </a:defRPr>
            </a:lvl2pPr>
            <a:lvl3pPr lvl="2">
              <a:spcBef>
                <a:spcPts val="0"/>
              </a:spcBef>
              <a:spcAft>
                <a:spcPts val="0"/>
              </a:spcAft>
              <a:buSzPts val="3500"/>
              <a:buNone/>
              <a:defRPr>
                <a:latin typeface="Roboto"/>
                <a:ea typeface="Roboto"/>
                <a:cs typeface="Roboto"/>
                <a:sym typeface="Roboto"/>
              </a:defRPr>
            </a:lvl3pPr>
            <a:lvl4pPr lvl="3">
              <a:spcBef>
                <a:spcPts val="0"/>
              </a:spcBef>
              <a:spcAft>
                <a:spcPts val="0"/>
              </a:spcAft>
              <a:buSzPts val="3500"/>
              <a:buNone/>
              <a:defRPr>
                <a:latin typeface="Roboto"/>
                <a:ea typeface="Roboto"/>
                <a:cs typeface="Roboto"/>
                <a:sym typeface="Roboto"/>
              </a:defRPr>
            </a:lvl4pPr>
            <a:lvl5pPr lvl="4">
              <a:spcBef>
                <a:spcPts val="0"/>
              </a:spcBef>
              <a:spcAft>
                <a:spcPts val="0"/>
              </a:spcAft>
              <a:buSzPts val="3500"/>
              <a:buNone/>
              <a:defRPr>
                <a:latin typeface="Roboto"/>
                <a:ea typeface="Roboto"/>
                <a:cs typeface="Roboto"/>
                <a:sym typeface="Roboto"/>
              </a:defRPr>
            </a:lvl5pPr>
            <a:lvl6pPr lvl="5">
              <a:spcBef>
                <a:spcPts val="0"/>
              </a:spcBef>
              <a:spcAft>
                <a:spcPts val="0"/>
              </a:spcAft>
              <a:buSzPts val="3500"/>
              <a:buNone/>
              <a:defRPr>
                <a:latin typeface="Roboto"/>
                <a:ea typeface="Roboto"/>
                <a:cs typeface="Roboto"/>
                <a:sym typeface="Roboto"/>
              </a:defRPr>
            </a:lvl6pPr>
            <a:lvl7pPr lvl="6">
              <a:spcBef>
                <a:spcPts val="0"/>
              </a:spcBef>
              <a:spcAft>
                <a:spcPts val="0"/>
              </a:spcAft>
              <a:buSzPts val="3500"/>
              <a:buNone/>
              <a:defRPr>
                <a:latin typeface="Roboto"/>
                <a:ea typeface="Roboto"/>
                <a:cs typeface="Roboto"/>
                <a:sym typeface="Roboto"/>
              </a:defRPr>
            </a:lvl7pPr>
            <a:lvl8pPr lvl="7">
              <a:spcBef>
                <a:spcPts val="0"/>
              </a:spcBef>
              <a:spcAft>
                <a:spcPts val="0"/>
              </a:spcAft>
              <a:buSzPts val="3500"/>
              <a:buNone/>
              <a:defRPr>
                <a:latin typeface="Roboto"/>
                <a:ea typeface="Roboto"/>
                <a:cs typeface="Roboto"/>
                <a:sym typeface="Roboto"/>
              </a:defRPr>
            </a:lvl8pPr>
            <a:lvl9pPr lvl="8">
              <a:spcBef>
                <a:spcPts val="0"/>
              </a:spcBef>
              <a:spcAft>
                <a:spcPts val="0"/>
              </a:spcAft>
              <a:buSzPts val="3500"/>
              <a:buNone/>
              <a:defRPr>
                <a:latin typeface="Roboto"/>
                <a:ea typeface="Roboto"/>
                <a:cs typeface="Roboto"/>
                <a:sym typeface="Roboto"/>
              </a:defRPr>
            </a:lvl9pPr>
          </a:lstStyle>
          <a:p/>
        </p:txBody>
      </p:sp>
      <p:sp>
        <p:nvSpPr>
          <p:cNvPr id="155" name="Google Shape;155;p21"/>
          <p:cNvSpPr txBox="1"/>
          <p:nvPr>
            <p:ph idx="1" type="subTitle"/>
          </p:nvPr>
        </p:nvSpPr>
        <p:spPr>
          <a:xfrm>
            <a:off x="715100" y="3545700"/>
            <a:ext cx="3869100" cy="96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6" name="Shape 156"/>
        <p:cNvGrpSpPr/>
        <p:nvPr/>
      </p:nvGrpSpPr>
      <p:grpSpPr>
        <a:xfrm>
          <a:off x="0" y="0"/>
          <a:ext cx="0" cy="0"/>
          <a:chOff x="0" y="0"/>
          <a:chExt cx="0" cy="0"/>
        </a:xfrm>
      </p:grpSpPr>
      <p:sp>
        <p:nvSpPr>
          <p:cNvPr id="157" name="Google Shape;157;p22"/>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58" name="Google Shape;158;p22"/>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59" name="Google Shape;159;p22"/>
          <p:cNvSpPr txBox="1"/>
          <p:nvPr>
            <p:ph type="title"/>
          </p:nvPr>
        </p:nvSpPr>
        <p:spPr>
          <a:xfrm>
            <a:off x="720000" y="3262705"/>
            <a:ext cx="2336400" cy="63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2"/>
          <p:cNvSpPr txBox="1"/>
          <p:nvPr>
            <p:ph idx="1" type="subTitle"/>
          </p:nvPr>
        </p:nvSpPr>
        <p:spPr>
          <a:xfrm>
            <a:off x="720000" y="3863600"/>
            <a:ext cx="2336400" cy="89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2"/>
          <p:cNvSpPr txBox="1"/>
          <p:nvPr>
            <p:ph idx="2" type="title"/>
          </p:nvPr>
        </p:nvSpPr>
        <p:spPr>
          <a:xfrm>
            <a:off x="3403800" y="3262705"/>
            <a:ext cx="2336400" cy="63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22"/>
          <p:cNvSpPr txBox="1"/>
          <p:nvPr>
            <p:ph idx="3" type="subTitle"/>
          </p:nvPr>
        </p:nvSpPr>
        <p:spPr>
          <a:xfrm>
            <a:off x="3403800" y="3863600"/>
            <a:ext cx="2336400" cy="89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2"/>
          <p:cNvSpPr txBox="1"/>
          <p:nvPr>
            <p:ph idx="4" type="title"/>
          </p:nvPr>
        </p:nvSpPr>
        <p:spPr>
          <a:xfrm>
            <a:off x="6087600" y="3262705"/>
            <a:ext cx="2336400" cy="63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22"/>
          <p:cNvSpPr txBox="1"/>
          <p:nvPr>
            <p:ph idx="5" type="subTitle"/>
          </p:nvPr>
        </p:nvSpPr>
        <p:spPr>
          <a:xfrm>
            <a:off x="6087600" y="3863600"/>
            <a:ext cx="2336400" cy="89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2"/>
          <p:cNvSpPr txBox="1"/>
          <p:nvPr>
            <p:ph idx="6" type="title"/>
          </p:nvPr>
        </p:nvSpPr>
        <p:spPr>
          <a:xfrm>
            <a:off x="720000" y="528169"/>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6" name="Google Shape;166;p22"/>
          <p:cNvGrpSpPr/>
          <p:nvPr/>
        </p:nvGrpSpPr>
        <p:grpSpPr>
          <a:xfrm>
            <a:off x="375050" y="534988"/>
            <a:ext cx="8393900" cy="330300"/>
            <a:chOff x="375050" y="534988"/>
            <a:chExt cx="8393900" cy="330300"/>
          </a:xfrm>
        </p:grpSpPr>
        <p:sp>
          <p:nvSpPr>
            <p:cNvPr id="167" name="Google Shape;167;p22"/>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9" name="Shape 169"/>
        <p:cNvGrpSpPr/>
        <p:nvPr/>
      </p:nvGrpSpPr>
      <p:grpSpPr>
        <a:xfrm>
          <a:off x="0" y="0"/>
          <a:ext cx="0" cy="0"/>
          <a:chOff x="0" y="0"/>
          <a:chExt cx="0" cy="0"/>
        </a:xfrm>
      </p:grpSpPr>
      <p:sp>
        <p:nvSpPr>
          <p:cNvPr id="170" name="Google Shape;170;p23"/>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71" name="Google Shape;171;p23"/>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72" name="Google Shape;172;p23"/>
          <p:cNvSpPr txBox="1"/>
          <p:nvPr>
            <p:ph type="title"/>
          </p:nvPr>
        </p:nvSpPr>
        <p:spPr>
          <a:xfrm>
            <a:off x="720000" y="3424200"/>
            <a:ext cx="243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3"/>
          <p:cNvSpPr txBox="1"/>
          <p:nvPr>
            <p:ph idx="1" type="subTitle"/>
          </p:nvPr>
        </p:nvSpPr>
        <p:spPr>
          <a:xfrm>
            <a:off x="771000" y="3920700"/>
            <a:ext cx="23364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3"/>
          <p:cNvSpPr txBox="1"/>
          <p:nvPr>
            <p:ph idx="2" type="title"/>
          </p:nvPr>
        </p:nvSpPr>
        <p:spPr>
          <a:xfrm>
            <a:off x="3352800" y="3424200"/>
            <a:ext cx="243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3"/>
          <p:cNvSpPr txBox="1"/>
          <p:nvPr>
            <p:ph idx="3" type="subTitle"/>
          </p:nvPr>
        </p:nvSpPr>
        <p:spPr>
          <a:xfrm>
            <a:off x="3403797" y="3920700"/>
            <a:ext cx="23364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3"/>
          <p:cNvSpPr txBox="1"/>
          <p:nvPr>
            <p:ph idx="4" type="title"/>
          </p:nvPr>
        </p:nvSpPr>
        <p:spPr>
          <a:xfrm>
            <a:off x="5985606" y="3424200"/>
            <a:ext cx="243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3"/>
          <p:cNvSpPr txBox="1"/>
          <p:nvPr>
            <p:ph idx="5" type="subTitle"/>
          </p:nvPr>
        </p:nvSpPr>
        <p:spPr>
          <a:xfrm>
            <a:off x="6036601" y="3920700"/>
            <a:ext cx="23364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8" name="Google Shape;178;p23"/>
          <p:cNvGrpSpPr/>
          <p:nvPr/>
        </p:nvGrpSpPr>
        <p:grpSpPr>
          <a:xfrm>
            <a:off x="375050" y="534988"/>
            <a:ext cx="8393900" cy="330300"/>
            <a:chOff x="375050" y="534988"/>
            <a:chExt cx="8393900" cy="330300"/>
          </a:xfrm>
        </p:grpSpPr>
        <p:sp>
          <p:nvSpPr>
            <p:cNvPr id="179" name="Google Shape;179;p23"/>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3"/>
          <p:cNvSpPr txBox="1"/>
          <p:nvPr>
            <p:ph idx="6" type="title"/>
          </p:nvPr>
        </p:nvSpPr>
        <p:spPr>
          <a:xfrm>
            <a:off x="720000" y="528169"/>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182" name="Shape 182"/>
        <p:cNvGrpSpPr/>
        <p:nvPr/>
      </p:nvGrpSpPr>
      <p:grpSpPr>
        <a:xfrm>
          <a:off x="0" y="0"/>
          <a:ext cx="0" cy="0"/>
          <a:chOff x="0" y="0"/>
          <a:chExt cx="0" cy="0"/>
        </a:xfrm>
      </p:grpSpPr>
      <p:sp>
        <p:nvSpPr>
          <p:cNvPr id="183" name="Google Shape;183;p24"/>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84" name="Google Shape;184;p24"/>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85" name="Google Shape;185;p24"/>
          <p:cNvSpPr txBox="1"/>
          <p:nvPr>
            <p:ph type="title"/>
          </p:nvPr>
        </p:nvSpPr>
        <p:spPr>
          <a:xfrm>
            <a:off x="3752850" y="1724400"/>
            <a:ext cx="2142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4"/>
          <p:cNvSpPr txBox="1"/>
          <p:nvPr>
            <p:ph idx="1" type="subTitle"/>
          </p:nvPr>
        </p:nvSpPr>
        <p:spPr>
          <a:xfrm>
            <a:off x="3752850" y="2252100"/>
            <a:ext cx="21420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4"/>
          <p:cNvSpPr txBox="1"/>
          <p:nvPr>
            <p:ph idx="2" type="title"/>
          </p:nvPr>
        </p:nvSpPr>
        <p:spPr>
          <a:xfrm>
            <a:off x="6283300" y="1724450"/>
            <a:ext cx="212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4"/>
          <p:cNvSpPr txBox="1"/>
          <p:nvPr>
            <p:ph idx="3" type="subTitle"/>
          </p:nvPr>
        </p:nvSpPr>
        <p:spPr>
          <a:xfrm>
            <a:off x="6273592" y="2252100"/>
            <a:ext cx="21324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24"/>
          <p:cNvSpPr txBox="1"/>
          <p:nvPr>
            <p:ph idx="4" type="title"/>
          </p:nvPr>
        </p:nvSpPr>
        <p:spPr>
          <a:xfrm>
            <a:off x="3752850" y="3252500"/>
            <a:ext cx="2142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4"/>
          <p:cNvSpPr txBox="1"/>
          <p:nvPr>
            <p:ph idx="5" type="subTitle"/>
          </p:nvPr>
        </p:nvSpPr>
        <p:spPr>
          <a:xfrm>
            <a:off x="3752850" y="3780225"/>
            <a:ext cx="21420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4"/>
          <p:cNvSpPr txBox="1"/>
          <p:nvPr>
            <p:ph idx="6" type="title"/>
          </p:nvPr>
        </p:nvSpPr>
        <p:spPr>
          <a:xfrm>
            <a:off x="6290841" y="3252500"/>
            <a:ext cx="212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4"/>
          <p:cNvSpPr txBox="1"/>
          <p:nvPr>
            <p:ph idx="7" type="subTitle"/>
          </p:nvPr>
        </p:nvSpPr>
        <p:spPr>
          <a:xfrm>
            <a:off x="6283294" y="3780200"/>
            <a:ext cx="21324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4"/>
          <p:cNvSpPr txBox="1"/>
          <p:nvPr>
            <p:ph idx="8" type="title"/>
          </p:nvPr>
        </p:nvSpPr>
        <p:spPr>
          <a:xfrm>
            <a:off x="720000" y="528762"/>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 name="Google Shape;194;p24"/>
          <p:cNvGrpSpPr/>
          <p:nvPr/>
        </p:nvGrpSpPr>
        <p:grpSpPr>
          <a:xfrm>
            <a:off x="375050" y="534988"/>
            <a:ext cx="8393900" cy="330300"/>
            <a:chOff x="375050" y="534988"/>
            <a:chExt cx="8393900" cy="330300"/>
          </a:xfrm>
        </p:grpSpPr>
        <p:sp>
          <p:nvSpPr>
            <p:cNvPr id="195" name="Google Shape;195;p24"/>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7" name="Shape 197"/>
        <p:cNvGrpSpPr/>
        <p:nvPr/>
      </p:nvGrpSpPr>
      <p:grpSpPr>
        <a:xfrm>
          <a:off x="0" y="0"/>
          <a:ext cx="0" cy="0"/>
          <a:chOff x="0" y="0"/>
          <a:chExt cx="0" cy="0"/>
        </a:xfrm>
      </p:grpSpPr>
      <p:sp>
        <p:nvSpPr>
          <p:cNvPr id="198" name="Google Shape;198;p25"/>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199" name="Google Shape;199;p25"/>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00" name="Google Shape;200;p25"/>
          <p:cNvSpPr txBox="1"/>
          <p:nvPr>
            <p:ph type="title"/>
          </p:nvPr>
        </p:nvSpPr>
        <p:spPr>
          <a:xfrm>
            <a:off x="729969" y="2043558"/>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25"/>
          <p:cNvSpPr txBox="1"/>
          <p:nvPr>
            <p:ph idx="1" type="subTitle"/>
          </p:nvPr>
        </p:nvSpPr>
        <p:spPr>
          <a:xfrm>
            <a:off x="729969" y="2430333"/>
            <a:ext cx="2305500" cy="58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5"/>
          <p:cNvSpPr txBox="1"/>
          <p:nvPr>
            <p:ph idx="2" type="title"/>
          </p:nvPr>
        </p:nvSpPr>
        <p:spPr>
          <a:xfrm>
            <a:off x="3429239" y="2043558"/>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rgbClr val="EEFF4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 name="Google Shape;203;p25"/>
          <p:cNvSpPr txBox="1"/>
          <p:nvPr>
            <p:ph idx="3" type="subTitle"/>
          </p:nvPr>
        </p:nvSpPr>
        <p:spPr>
          <a:xfrm>
            <a:off x="3429239" y="2506533"/>
            <a:ext cx="2305500" cy="58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5"/>
          <p:cNvSpPr txBox="1"/>
          <p:nvPr>
            <p:ph idx="4" type="title"/>
          </p:nvPr>
        </p:nvSpPr>
        <p:spPr>
          <a:xfrm>
            <a:off x="729969" y="372333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5"/>
          <p:cNvSpPr txBox="1"/>
          <p:nvPr>
            <p:ph idx="5" type="subTitle"/>
          </p:nvPr>
        </p:nvSpPr>
        <p:spPr>
          <a:xfrm>
            <a:off x="729969" y="4103988"/>
            <a:ext cx="2305500" cy="57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5"/>
          <p:cNvSpPr txBox="1"/>
          <p:nvPr>
            <p:ph idx="6" type="title"/>
          </p:nvPr>
        </p:nvSpPr>
        <p:spPr>
          <a:xfrm>
            <a:off x="3429239" y="372333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5"/>
          <p:cNvSpPr txBox="1"/>
          <p:nvPr>
            <p:ph idx="7" type="subTitle"/>
          </p:nvPr>
        </p:nvSpPr>
        <p:spPr>
          <a:xfrm>
            <a:off x="3429239" y="4103988"/>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5"/>
          <p:cNvSpPr txBox="1"/>
          <p:nvPr>
            <p:ph idx="8" type="title"/>
          </p:nvPr>
        </p:nvSpPr>
        <p:spPr>
          <a:xfrm>
            <a:off x="6118548" y="2043558"/>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25"/>
          <p:cNvSpPr txBox="1"/>
          <p:nvPr>
            <p:ph idx="9" type="subTitle"/>
          </p:nvPr>
        </p:nvSpPr>
        <p:spPr>
          <a:xfrm>
            <a:off x="6118548" y="2430333"/>
            <a:ext cx="2305500" cy="58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5"/>
          <p:cNvSpPr txBox="1"/>
          <p:nvPr>
            <p:ph idx="13" type="title"/>
          </p:nvPr>
        </p:nvSpPr>
        <p:spPr>
          <a:xfrm>
            <a:off x="6118548" y="372333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 name="Google Shape;211;p25"/>
          <p:cNvSpPr txBox="1"/>
          <p:nvPr>
            <p:ph idx="14" type="subTitle"/>
          </p:nvPr>
        </p:nvSpPr>
        <p:spPr>
          <a:xfrm>
            <a:off x="6118548" y="4103989"/>
            <a:ext cx="2305500" cy="57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5"/>
          <p:cNvSpPr txBox="1"/>
          <p:nvPr>
            <p:ph idx="15" type="title"/>
          </p:nvPr>
        </p:nvSpPr>
        <p:spPr>
          <a:xfrm>
            <a:off x="720000" y="478823"/>
            <a:ext cx="77040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3" name="Shape 213"/>
        <p:cNvGrpSpPr/>
        <p:nvPr/>
      </p:nvGrpSpPr>
      <p:grpSpPr>
        <a:xfrm>
          <a:off x="0" y="0"/>
          <a:ext cx="0" cy="0"/>
          <a:chOff x="0" y="0"/>
          <a:chExt cx="0" cy="0"/>
        </a:xfrm>
      </p:grpSpPr>
      <p:sp>
        <p:nvSpPr>
          <p:cNvPr id="214" name="Google Shape;214;p26"/>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15" name="Google Shape;215;p26"/>
          <p:cNvSpPr txBox="1"/>
          <p:nvPr>
            <p:ph hasCustomPrompt="1" type="title"/>
          </p:nvPr>
        </p:nvSpPr>
        <p:spPr>
          <a:xfrm>
            <a:off x="1284000" y="6137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1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6" name="Google Shape;216;p26"/>
          <p:cNvSpPr txBox="1"/>
          <p:nvPr>
            <p:ph idx="1" type="subTitle"/>
          </p:nvPr>
        </p:nvSpPr>
        <p:spPr>
          <a:xfrm>
            <a:off x="1284000" y="1289600"/>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6"/>
          <p:cNvSpPr txBox="1"/>
          <p:nvPr>
            <p:ph hasCustomPrompt="1" idx="2" type="title"/>
          </p:nvPr>
        </p:nvSpPr>
        <p:spPr>
          <a:xfrm>
            <a:off x="1284000" y="2008694"/>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1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8" name="Google Shape;218;p26"/>
          <p:cNvSpPr txBox="1"/>
          <p:nvPr>
            <p:ph idx="3" type="subTitle"/>
          </p:nvPr>
        </p:nvSpPr>
        <p:spPr>
          <a:xfrm>
            <a:off x="1284000" y="2684594"/>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6"/>
          <p:cNvSpPr txBox="1"/>
          <p:nvPr>
            <p:ph hasCustomPrompt="1" idx="4" type="title"/>
          </p:nvPr>
        </p:nvSpPr>
        <p:spPr>
          <a:xfrm>
            <a:off x="1284000" y="34086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1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0" name="Google Shape;220;p26"/>
          <p:cNvSpPr txBox="1"/>
          <p:nvPr>
            <p:ph idx="5" type="subTitle"/>
          </p:nvPr>
        </p:nvSpPr>
        <p:spPr>
          <a:xfrm>
            <a:off x="1284000" y="4084588"/>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1" name="Google Shape;221;p26"/>
          <p:cNvGrpSpPr/>
          <p:nvPr/>
        </p:nvGrpSpPr>
        <p:grpSpPr>
          <a:xfrm>
            <a:off x="715100" y="538500"/>
            <a:ext cx="7713800" cy="4069988"/>
            <a:chOff x="715100" y="538500"/>
            <a:chExt cx="7713800" cy="4069988"/>
          </a:xfrm>
        </p:grpSpPr>
        <p:sp>
          <p:nvSpPr>
            <p:cNvPr id="222" name="Google Shape;222;p26"/>
            <p:cNvSpPr/>
            <p:nvPr/>
          </p:nvSpPr>
          <p:spPr>
            <a:xfrm>
              <a:off x="8098600" y="427818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715100" y="538500"/>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24" name="Shape 224"/>
        <p:cNvGrpSpPr/>
        <p:nvPr/>
      </p:nvGrpSpPr>
      <p:grpSpPr>
        <a:xfrm>
          <a:off x="0" y="0"/>
          <a:ext cx="0" cy="0"/>
          <a:chOff x="0" y="0"/>
          <a:chExt cx="0" cy="0"/>
        </a:xfrm>
      </p:grpSpPr>
      <p:sp>
        <p:nvSpPr>
          <p:cNvPr id="225" name="Google Shape;225;p27"/>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26" name="Google Shape;226;p27"/>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27" name="Google Shape;227;p27"/>
          <p:cNvSpPr txBox="1"/>
          <p:nvPr>
            <p:ph hasCustomPrompt="1" type="title"/>
          </p:nvPr>
        </p:nvSpPr>
        <p:spPr>
          <a:xfrm>
            <a:off x="723475" y="1732150"/>
            <a:ext cx="2299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8" name="Google Shape;228;p27"/>
          <p:cNvSpPr txBox="1"/>
          <p:nvPr>
            <p:ph hasCustomPrompt="1" idx="2" type="title"/>
          </p:nvPr>
        </p:nvSpPr>
        <p:spPr>
          <a:xfrm>
            <a:off x="3431313" y="1732150"/>
            <a:ext cx="2299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9" name="Google Shape;229;p27"/>
          <p:cNvSpPr txBox="1"/>
          <p:nvPr>
            <p:ph hasCustomPrompt="1" idx="3" type="title"/>
          </p:nvPr>
        </p:nvSpPr>
        <p:spPr>
          <a:xfrm>
            <a:off x="6139150" y="1732150"/>
            <a:ext cx="2299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0" name="Google Shape;230;p27"/>
          <p:cNvSpPr txBox="1"/>
          <p:nvPr>
            <p:ph idx="4" type="title"/>
          </p:nvPr>
        </p:nvSpPr>
        <p:spPr>
          <a:xfrm>
            <a:off x="720000" y="528762"/>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27"/>
          <p:cNvSpPr txBox="1"/>
          <p:nvPr>
            <p:ph idx="5" type="title"/>
          </p:nvPr>
        </p:nvSpPr>
        <p:spPr>
          <a:xfrm>
            <a:off x="730375" y="3100150"/>
            <a:ext cx="2299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27"/>
          <p:cNvSpPr txBox="1"/>
          <p:nvPr>
            <p:ph idx="6" type="title"/>
          </p:nvPr>
        </p:nvSpPr>
        <p:spPr>
          <a:xfrm>
            <a:off x="3429888" y="3100159"/>
            <a:ext cx="2299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233" name="Google Shape;233;p27"/>
          <p:cNvSpPr txBox="1"/>
          <p:nvPr>
            <p:ph idx="7" type="title"/>
          </p:nvPr>
        </p:nvSpPr>
        <p:spPr>
          <a:xfrm>
            <a:off x="6129400" y="3100159"/>
            <a:ext cx="2299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234" name="Google Shape;234;p27"/>
          <p:cNvSpPr txBox="1"/>
          <p:nvPr>
            <p:ph idx="1" type="subTitle"/>
          </p:nvPr>
        </p:nvSpPr>
        <p:spPr>
          <a:xfrm>
            <a:off x="3417375" y="3672850"/>
            <a:ext cx="2299500" cy="91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7"/>
          <p:cNvSpPr txBox="1"/>
          <p:nvPr>
            <p:ph idx="8" type="subTitle"/>
          </p:nvPr>
        </p:nvSpPr>
        <p:spPr>
          <a:xfrm>
            <a:off x="6129400" y="3672850"/>
            <a:ext cx="2299500" cy="91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27"/>
          <p:cNvSpPr txBox="1"/>
          <p:nvPr>
            <p:ph idx="9" type="subTitle"/>
          </p:nvPr>
        </p:nvSpPr>
        <p:spPr>
          <a:xfrm>
            <a:off x="705350" y="3672850"/>
            <a:ext cx="2299500" cy="91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7" name="Google Shape;237;p27"/>
          <p:cNvGrpSpPr/>
          <p:nvPr/>
        </p:nvGrpSpPr>
        <p:grpSpPr>
          <a:xfrm>
            <a:off x="375050" y="534988"/>
            <a:ext cx="8393900" cy="330300"/>
            <a:chOff x="375050" y="534988"/>
            <a:chExt cx="8393900" cy="330300"/>
          </a:xfrm>
        </p:grpSpPr>
        <p:sp>
          <p:nvSpPr>
            <p:cNvPr id="238" name="Google Shape;238;p27"/>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240" name="Shape 240"/>
        <p:cNvGrpSpPr/>
        <p:nvPr/>
      </p:nvGrpSpPr>
      <p:grpSpPr>
        <a:xfrm>
          <a:off x="0" y="0"/>
          <a:ext cx="0" cy="0"/>
          <a:chOff x="0" y="0"/>
          <a:chExt cx="0" cy="0"/>
        </a:xfrm>
      </p:grpSpPr>
      <p:sp>
        <p:nvSpPr>
          <p:cNvPr id="241" name="Google Shape;241;p28"/>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242" name="Google Shape;242;p28"/>
          <p:cNvSpPr txBox="1"/>
          <p:nvPr>
            <p:ph idx="1" type="subTitle"/>
          </p:nvPr>
        </p:nvSpPr>
        <p:spPr>
          <a:xfrm>
            <a:off x="559775" y="1660277"/>
            <a:ext cx="2907600" cy="49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Krona One"/>
              <a:buNone/>
              <a:defRPr sz="2100">
                <a:solidFill>
                  <a:srgbClr val="EEFF41"/>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3" name="Google Shape;243;p28"/>
          <p:cNvSpPr txBox="1"/>
          <p:nvPr>
            <p:ph idx="2" type="subTitle"/>
          </p:nvPr>
        </p:nvSpPr>
        <p:spPr>
          <a:xfrm>
            <a:off x="559775" y="3176000"/>
            <a:ext cx="2907600" cy="49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Krona One"/>
              <a:buNone/>
              <a:defRPr sz="2100">
                <a:solidFill>
                  <a:schemeClr val="dk2"/>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4" name="Google Shape;244;p28"/>
          <p:cNvSpPr txBox="1"/>
          <p:nvPr>
            <p:ph idx="3" type="subTitle"/>
          </p:nvPr>
        </p:nvSpPr>
        <p:spPr>
          <a:xfrm>
            <a:off x="559775" y="3644828"/>
            <a:ext cx="43647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8"/>
          <p:cNvSpPr txBox="1"/>
          <p:nvPr>
            <p:ph idx="4" type="subTitle"/>
          </p:nvPr>
        </p:nvSpPr>
        <p:spPr>
          <a:xfrm>
            <a:off x="559775" y="2129103"/>
            <a:ext cx="43647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8"/>
          <p:cNvSpPr txBox="1"/>
          <p:nvPr>
            <p:ph type="title"/>
          </p:nvPr>
        </p:nvSpPr>
        <p:spPr>
          <a:xfrm>
            <a:off x="485200" y="528762"/>
            <a:ext cx="43647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47" name="Google Shape;247;p28"/>
          <p:cNvCxnSpPr/>
          <p:nvPr/>
        </p:nvCxnSpPr>
        <p:spPr>
          <a:xfrm>
            <a:off x="190775" y="1215174"/>
            <a:ext cx="5407500" cy="0"/>
          </a:xfrm>
          <a:prstGeom prst="straightConnector1">
            <a:avLst/>
          </a:prstGeom>
          <a:noFill/>
          <a:ln cap="flat" cmpd="sng" w="19050">
            <a:solidFill>
              <a:schemeClr val="dk2"/>
            </a:solidFill>
            <a:prstDash val="solid"/>
            <a:round/>
            <a:headEnd len="med" w="med" type="none"/>
            <a:tailEnd len="med" w="med" type="none"/>
          </a:ln>
        </p:spPr>
      </p:cxnSp>
      <p:grpSp>
        <p:nvGrpSpPr>
          <p:cNvPr id="248" name="Google Shape;248;p28"/>
          <p:cNvGrpSpPr/>
          <p:nvPr/>
        </p:nvGrpSpPr>
        <p:grpSpPr>
          <a:xfrm>
            <a:off x="375050" y="534988"/>
            <a:ext cx="4595550" cy="330300"/>
            <a:chOff x="375050" y="534988"/>
            <a:chExt cx="4595550" cy="330300"/>
          </a:xfrm>
        </p:grpSpPr>
        <p:sp>
          <p:nvSpPr>
            <p:cNvPr id="249" name="Google Shape;249;p28"/>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464030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spTree>
      <p:nvGrpSpPr>
        <p:cNvPr id="251" name="Shape 251"/>
        <p:cNvGrpSpPr/>
        <p:nvPr/>
      </p:nvGrpSpPr>
      <p:grpSpPr>
        <a:xfrm>
          <a:off x="0" y="0"/>
          <a:ext cx="0" cy="0"/>
          <a:chOff x="0" y="0"/>
          <a:chExt cx="0" cy="0"/>
        </a:xfrm>
      </p:grpSpPr>
      <p:sp>
        <p:nvSpPr>
          <p:cNvPr id="252" name="Google Shape;252;p29"/>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53" name="Google Shape;253;p29"/>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254" name="Google Shape;254;p29"/>
          <p:cNvSpPr txBox="1"/>
          <p:nvPr>
            <p:ph idx="1" type="subTitle"/>
          </p:nvPr>
        </p:nvSpPr>
        <p:spPr>
          <a:xfrm>
            <a:off x="1521850" y="2432625"/>
            <a:ext cx="17154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Krona One"/>
              <a:buNone/>
              <a:defRPr sz="2100">
                <a:solidFill>
                  <a:srgbClr val="EEFF41"/>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5" name="Google Shape;255;p29"/>
          <p:cNvSpPr txBox="1"/>
          <p:nvPr>
            <p:ph idx="2" type="subTitle"/>
          </p:nvPr>
        </p:nvSpPr>
        <p:spPr>
          <a:xfrm>
            <a:off x="5907913" y="2432625"/>
            <a:ext cx="17154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Krona One"/>
              <a:buNone/>
              <a:defRPr sz="2100">
                <a:solidFill>
                  <a:schemeClr val="dk2"/>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6" name="Google Shape;256;p29"/>
          <p:cNvSpPr txBox="1"/>
          <p:nvPr>
            <p:ph idx="3" type="subTitle"/>
          </p:nvPr>
        </p:nvSpPr>
        <p:spPr>
          <a:xfrm>
            <a:off x="1029250" y="3480725"/>
            <a:ext cx="2700600" cy="104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9"/>
          <p:cNvSpPr txBox="1"/>
          <p:nvPr>
            <p:ph idx="4" type="subTitle"/>
          </p:nvPr>
        </p:nvSpPr>
        <p:spPr>
          <a:xfrm>
            <a:off x="5415375" y="3480675"/>
            <a:ext cx="2700600" cy="104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58" name="Google Shape;258;p29"/>
          <p:cNvGrpSpPr/>
          <p:nvPr/>
        </p:nvGrpSpPr>
        <p:grpSpPr>
          <a:xfrm>
            <a:off x="375050" y="534988"/>
            <a:ext cx="8393900" cy="330300"/>
            <a:chOff x="375050" y="534988"/>
            <a:chExt cx="8393900" cy="330300"/>
          </a:xfrm>
        </p:grpSpPr>
        <p:sp>
          <p:nvSpPr>
            <p:cNvPr id="259" name="Google Shape;259;p29"/>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9"/>
          <p:cNvSpPr txBox="1"/>
          <p:nvPr>
            <p:ph type="title"/>
          </p:nvPr>
        </p:nvSpPr>
        <p:spPr>
          <a:xfrm>
            <a:off x="720000" y="528169"/>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262" name="Shape 262"/>
        <p:cNvGrpSpPr/>
        <p:nvPr/>
      </p:nvGrpSpPr>
      <p:grpSpPr>
        <a:xfrm>
          <a:off x="0" y="0"/>
          <a:ext cx="0" cy="0"/>
          <a:chOff x="0" y="0"/>
          <a:chExt cx="0" cy="0"/>
        </a:xfrm>
      </p:grpSpPr>
      <p:sp>
        <p:nvSpPr>
          <p:cNvPr id="263" name="Google Shape;263;p30"/>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264" name="Google Shape;264;p30"/>
          <p:cNvSpPr txBox="1"/>
          <p:nvPr>
            <p:ph idx="1" type="subTitle"/>
          </p:nvPr>
        </p:nvSpPr>
        <p:spPr>
          <a:xfrm>
            <a:off x="872400" y="1765550"/>
            <a:ext cx="3174300" cy="26322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5" name="Google Shape;265;p30"/>
          <p:cNvSpPr txBox="1"/>
          <p:nvPr>
            <p:ph idx="2" type="subTitle"/>
          </p:nvPr>
        </p:nvSpPr>
        <p:spPr>
          <a:xfrm>
            <a:off x="4731050" y="1765550"/>
            <a:ext cx="3546300" cy="26322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6" name="Google Shape;266;p30"/>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grpSp>
        <p:nvGrpSpPr>
          <p:cNvPr id="267" name="Google Shape;267;p30"/>
          <p:cNvGrpSpPr/>
          <p:nvPr/>
        </p:nvGrpSpPr>
        <p:grpSpPr>
          <a:xfrm>
            <a:off x="375050" y="534988"/>
            <a:ext cx="8393900" cy="330300"/>
            <a:chOff x="375050" y="534988"/>
            <a:chExt cx="8393900" cy="330300"/>
          </a:xfrm>
        </p:grpSpPr>
        <p:sp>
          <p:nvSpPr>
            <p:cNvPr id="268" name="Google Shape;268;p30"/>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0"/>
          <p:cNvSpPr txBox="1"/>
          <p:nvPr>
            <p:ph type="title"/>
          </p:nvPr>
        </p:nvSpPr>
        <p:spPr>
          <a:xfrm>
            <a:off x="720000" y="528169"/>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184500" y="185550"/>
            <a:ext cx="8775000" cy="4772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5" name="Google Shape;25;p4"/>
          <p:cNvSpPr/>
          <p:nvPr/>
        </p:nvSpPr>
        <p:spPr>
          <a:xfrm>
            <a:off x="184500" y="1205500"/>
            <a:ext cx="8775000" cy="37443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6" name="Google Shape;26;p4"/>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15000"/>
              </a:lnSpc>
              <a:spcBef>
                <a:spcPts val="0"/>
              </a:spcBef>
              <a:spcAft>
                <a:spcPts val="0"/>
              </a:spcAft>
              <a:buSzPts val="1400"/>
              <a:buFont typeface="Arial"/>
              <a:buAutoNum type="alphaLcPeriod"/>
              <a:defRPr/>
            </a:lvl2pPr>
            <a:lvl3pPr indent="-317500" lvl="2" marL="1371600" rtl="0">
              <a:lnSpc>
                <a:spcPct val="115000"/>
              </a:lnSpc>
              <a:spcBef>
                <a:spcPts val="0"/>
              </a:spcBef>
              <a:spcAft>
                <a:spcPts val="0"/>
              </a:spcAft>
              <a:buSzPts val="1400"/>
              <a:buFont typeface="Arial"/>
              <a:buAutoNum type="romanLcPeriod"/>
              <a:defRPr/>
            </a:lvl3pPr>
            <a:lvl4pPr indent="-317500" lvl="3" marL="1828800" rtl="0">
              <a:lnSpc>
                <a:spcPct val="115000"/>
              </a:lnSpc>
              <a:spcBef>
                <a:spcPts val="0"/>
              </a:spcBef>
              <a:spcAft>
                <a:spcPts val="0"/>
              </a:spcAft>
              <a:buSzPts val="1400"/>
              <a:buFont typeface="Arial"/>
              <a:buAutoNum type="arabicPeriod"/>
              <a:defRPr/>
            </a:lvl4pPr>
            <a:lvl5pPr indent="-317500" lvl="4" marL="2286000" rtl="0">
              <a:lnSpc>
                <a:spcPct val="115000"/>
              </a:lnSpc>
              <a:spcBef>
                <a:spcPts val="0"/>
              </a:spcBef>
              <a:spcAft>
                <a:spcPts val="0"/>
              </a:spcAft>
              <a:buSzPts val="1400"/>
              <a:buFont typeface="Arial"/>
              <a:buAutoNum type="alphaLcPeriod"/>
              <a:defRPr/>
            </a:lvl5pPr>
            <a:lvl6pPr indent="-317500" lvl="5" marL="2743200" rtl="0">
              <a:lnSpc>
                <a:spcPct val="115000"/>
              </a:lnSpc>
              <a:spcBef>
                <a:spcPts val="0"/>
              </a:spcBef>
              <a:spcAft>
                <a:spcPts val="0"/>
              </a:spcAft>
              <a:buSzPts val="1400"/>
              <a:buFont typeface="Arial"/>
              <a:buAutoNum type="romanLcPeriod"/>
              <a:defRPr/>
            </a:lvl6pPr>
            <a:lvl7pPr indent="-317500" lvl="6" marL="3200400" rtl="0">
              <a:lnSpc>
                <a:spcPct val="115000"/>
              </a:lnSpc>
              <a:spcBef>
                <a:spcPts val="0"/>
              </a:spcBef>
              <a:spcAft>
                <a:spcPts val="0"/>
              </a:spcAft>
              <a:buSzPts val="1400"/>
              <a:buFont typeface="Arial"/>
              <a:buAutoNum type="arabicPeriod"/>
              <a:defRPr/>
            </a:lvl7pPr>
            <a:lvl8pPr indent="-317500" lvl="7" marL="3657600" rtl="0">
              <a:lnSpc>
                <a:spcPct val="115000"/>
              </a:lnSpc>
              <a:spcBef>
                <a:spcPts val="0"/>
              </a:spcBef>
              <a:spcAft>
                <a:spcPts val="0"/>
              </a:spcAft>
              <a:buSzPts val="1400"/>
              <a:buFont typeface="Arial"/>
              <a:buAutoNum type="alphaLcPeriod"/>
              <a:defRPr/>
            </a:lvl8pPr>
            <a:lvl9pPr indent="-317500" lvl="8" marL="4114800" rtl="0">
              <a:lnSpc>
                <a:spcPct val="115000"/>
              </a:lnSpc>
              <a:spcBef>
                <a:spcPts val="0"/>
              </a:spcBef>
              <a:spcAft>
                <a:spcPts val="0"/>
              </a:spcAft>
              <a:buSzPts val="1400"/>
              <a:buFont typeface="Arial"/>
              <a:buAutoNum type="romanLcPeriod"/>
              <a:defRPr/>
            </a:lvl9pPr>
          </a:lstStyle>
          <a:p/>
        </p:txBody>
      </p:sp>
      <p:sp>
        <p:nvSpPr>
          <p:cNvPr id="27" name="Google Shape;27;p4"/>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 name="Google Shape;28;p4"/>
          <p:cNvGrpSpPr/>
          <p:nvPr/>
        </p:nvGrpSpPr>
        <p:grpSpPr>
          <a:xfrm>
            <a:off x="375050" y="534988"/>
            <a:ext cx="8393900" cy="330300"/>
            <a:chOff x="375050" y="534988"/>
            <a:chExt cx="8393900" cy="330300"/>
          </a:xfrm>
        </p:grpSpPr>
        <p:sp>
          <p:nvSpPr>
            <p:cNvPr id="29" name="Google Shape;29;p4"/>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1" name="Shape 271"/>
        <p:cNvGrpSpPr/>
        <p:nvPr/>
      </p:nvGrpSpPr>
      <p:grpSpPr>
        <a:xfrm>
          <a:off x="0" y="0"/>
          <a:ext cx="0" cy="0"/>
          <a:chOff x="0" y="0"/>
          <a:chExt cx="0" cy="0"/>
        </a:xfrm>
      </p:grpSpPr>
      <p:sp>
        <p:nvSpPr>
          <p:cNvPr id="272" name="Google Shape;272;p31"/>
          <p:cNvSpPr/>
          <p:nvPr/>
        </p:nvSpPr>
        <p:spPr>
          <a:xfrm>
            <a:off x="184425" y="1844875"/>
            <a:ext cx="8775000" cy="3112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73" name="Google Shape;273;p31"/>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274" name="Google Shape;274;p31"/>
          <p:cNvSpPr txBox="1"/>
          <p:nvPr>
            <p:ph type="ctrTitle"/>
          </p:nvPr>
        </p:nvSpPr>
        <p:spPr>
          <a:xfrm>
            <a:off x="2429925" y="535000"/>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5" name="Google Shape;275;p31"/>
          <p:cNvSpPr txBox="1"/>
          <p:nvPr>
            <p:ph idx="1" type="subTitle"/>
          </p:nvPr>
        </p:nvSpPr>
        <p:spPr>
          <a:xfrm>
            <a:off x="2429950" y="2595125"/>
            <a:ext cx="4293900" cy="119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6" name="Google Shape;276;p31"/>
          <p:cNvSpPr txBox="1"/>
          <p:nvPr/>
        </p:nvSpPr>
        <p:spPr>
          <a:xfrm>
            <a:off x="1814025" y="3790425"/>
            <a:ext cx="5515800" cy="5541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sz="1200">
                <a:solidFill>
                  <a:schemeClr val="lt1"/>
                </a:solidFill>
                <a:latin typeface="Roboto"/>
                <a:ea typeface="Roboto"/>
                <a:cs typeface="Roboto"/>
                <a:sym typeface="Roboto"/>
              </a:rPr>
              <a:t>CREDITS:</a:t>
            </a:r>
            <a:r>
              <a:rPr lang="en" sz="1200">
                <a:solidFill>
                  <a:schemeClr val="lt1"/>
                </a:solidFill>
                <a:latin typeface="Roboto"/>
                <a:ea typeface="Roboto"/>
                <a:cs typeface="Roboto"/>
                <a:sym typeface="Roboto"/>
              </a:rPr>
              <a:t> This presentation template was created by </a:t>
            </a:r>
            <a:r>
              <a:rPr b="1" lang="en" sz="12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a:t>
            </a:r>
            <a:r>
              <a:rPr lang="en" sz="1200">
                <a:solidFill>
                  <a:schemeClr val="dk2"/>
                </a:solidFill>
                <a:latin typeface="Roboto"/>
                <a:ea typeface="Roboto"/>
                <a:cs typeface="Roboto"/>
                <a:sym typeface="Roboto"/>
              </a:rPr>
              <a:t> </a:t>
            </a:r>
            <a:r>
              <a:rPr b="1" lang="en" sz="12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b="1" lang="en" sz="1200">
                <a:solidFill>
                  <a:schemeClr val="dk2"/>
                </a:solidFill>
                <a:uFill>
                  <a:noFill/>
                </a:uFill>
                <a:latin typeface="Roboto"/>
                <a:ea typeface="Roboto"/>
                <a:cs typeface="Roboto"/>
                <a:sym typeface="Roboto"/>
                <a:hlinkClick r:id="rId4">
                  <a:extLst>
                    <a:ext uri="{A12FA001-AC4F-418D-AE19-62706E023703}">
                      <ahyp:hlinkClr val="tx"/>
                    </a:ext>
                  </a:extLst>
                </a:hlinkClick>
              </a:rPr>
              <a:t>Freepik</a:t>
            </a:r>
            <a:endParaRPr sz="1200">
              <a:latin typeface="Roboto"/>
              <a:ea typeface="Roboto"/>
              <a:cs typeface="Roboto"/>
              <a:sym typeface="Robo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77" name="Shape 27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78" name="Shape 278"/>
        <p:cNvGrpSpPr/>
        <p:nvPr/>
      </p:nvGrpSpPr>
      <p:grpSpPr>
        <a:xfrm>
          <a:off x="0" y="0"/>
          <a:ext cx="0" cy="0"/>
          <a:chOff x="0" y="0"/>
          <a:chExt cx="0" cy="0"/>
        </a:xfrm>
      </p:grpSpPr>
      <p:sp>
        <p:nvSpPr>
          <p:cNvPr id="279" name="Google Shape;279;p33"/>
          <p:cNvSpPr/>
          <p:nvPr/>
        </p:nvSpPr>
        <p:spPr>
          <a:xfrm>
            <a:off x="184500" y="185550"/>
            <a:ext cx="8775000" cy="4772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80" name="Shape 280"/>
        <p:cNvGrpSpPr/>
        <p:nvPr/>
      </p:nvGrpSpPr>
      <p:grpSpPr>
        <a:xfrm>
          <a:off x="0" y="0"/>
          <a:ext cx="0" cy="0"/>
          <a:chOff x="0" y="0"/>
          <a:chExt cx="0" cy="0"/>
        </a:xfrm>
      </p:grpSpPr>
      <p:sp>
        <p:nvSpPr>
          <p:cNvPr id="281" name="Google Shape;281;p34"/>
          <p:cNvSpPr/>
          <p:nvPr/>
        </p:nvSpPr>
        <p:spPr>
          <a:xfrm>
            <a:off x="184500" y="185550"/>
            <a:ext cx="8775000" cy="4772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grpSp>
        <p:nvGrpSpPr>
          <p:cNvPr id="282" name="Google Shape;282;p34"/>
          <p:cNvGrpSpPr/>
          <p:nvPr/>
        </p:nvGrpSpPr>
        <p:grpSpPr>
          <a:xfrm>
            <a:off x="7804350" y="445988"/>
            <a:ext cx="860500" cy="1002888"/>
            <a:chOff x="7329225" y="770288"/>
            <a:chExt cx="860500" cy="1002888"/>
          </a:xfrm>
        </p:grpSpPr>
        <p:sp>
          <p:nvSpPr>
            <p:cNvPr id="283" name="Google Shape;283;p34"/>
            <p:cNvSpPr/>
            <p:nvPr/>
          </p:nvSpPr>
          <p:spPr>
            <a:xfrm>
              <a:off x="7859425" y="77028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7329225" y="1064875"/>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285" name="Shape 285"/>
        <p:cNvGrpSpPr/>
        <p:nvPr/>
      </p:nvGrpSpPr>
      <p:grpSpPr>
        <a:xfrm>
          <a:off x="0" y="0"/>
          <a:ext cx="0" cy="0"/>
          <a:chOff x="0" y="0"/>
          <a:chExt cx="0" cy="0"/>
        </a:xfrm>
      </p:grpSpPr>
      <p:sp>
        <p:nvSpPr>
          <p:cNvPr id="286" name="Google Shape;286;p35"/>
          <p:cNvSpPr/>
          <p:nvPr/>
        </p:nvSpPr>
        <p:spPr>
          <a:xfrm>
            <a:off x="184500" y="185550"/>
            <a:ext cx="8775000" cy="47724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grpSp>
        <p:nvGrpSpPr>
          <p:cNvPr id="287" name="Google Shape;287;p35"/>
          <p:cNvGrpSpPr/>
          <p:nvPr/>
        </p:nvGrpSpPr>
        <p:grpSpPr>
          <a:xfrm>
            <a:off x="375050" y="534988"/>
            <a:ext cx="8393900" cy="330300"/>
            <a:chOff x="375050" y="534988"/>
            <a:chExt cx="8393900" cy="330300"/>
          </a:xfrm>
        </p:grpSpPr>
        <p:sp>
          <p:nvSpPr>
            <p:cNvPr id="288" name="Google Shape;288;p35"/>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35"/>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33" name="Google Shape;33;p5"/>
          <p:cNvSpPr/>
          <p:nvPr/>
        </p:nvSpPr>
        <p:spPr>
          <a:xfrm>
            <a:off x="184500" y="1213675"/>
            <a:ext cx="8775000" cy="3744300"/>
          </a:xfrm>
          <a:prstGeom prst="rect">
            <a:avLst/>
          </a:prstGeom>
          <a:noFill/>
          <a:ln cap="flat" cmpd="sng" w="19050">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34" name="Google Shape;34;p5"/>
          <p:cNvSpPr/>
          <p:nvPr/>
        </p:nvSpPr>
        <p:spPr>
          <a:xfrm>
            <a:off x="184500" y="1213675"/>
            <a:ext cx="43863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cxnSp>
        <p:nvCxnSpPr>
          <p:cNvPr id="35" name="Google Shape;35;p5"/>
          <p:cNvCxnSpPr/>
          <p:nvPr/>
        </p:nvCxnSpPr>
        <p:spPr>
          <a:xfrm>
            <a:off x="184850" y="2940375"/>
            <a:ext cx="8796000" cy="0"/>
          </a:xfrm>
          <a:prstGeom prst="straightConnector1">
            <a:avLst/>
          </a:prstGeom>
          <a:noFill/>
          <a:ln cap="flat" cmpd="sng" w="19050">
            <a:solidFill>
              <a:schemeClr val="dk2"/>
            </a:solidFill>
            <a:prstDash val="solid"/>
            <a:round/>
            <a:headEnd len="med" w="med" type="none"/>
            <a:tailEnd len="med" w="med" type="none"/>
          </a:ln>
        </p:spPr>
      </p:cxnSp>
      <p:sp>
        <p:nvSpPr>
          <p:cNvPr id="36" name="Google Shape;36;p5"/>
          <p:cNvSpPr txBox="1"/>
          <p:nvPr>
            <p:ph idx="1" type="subTitle"/>
          </p:nvPr>
        </p:nvSpPr>
        <p:spPr>
          <a:xfrm>
            <a:off x="905813" y="1996231"/>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Krona One"/>
              <a:buNone/>
              <a:defRPr sz="2100">
                <a:solidFill>
                  <a:srgbClr val="EEFF41"/>
                </a:solidFill>
                <a:latin typeface="Krona One"/>
                <a:ea typeface="Krona One"/>
                <a:cs typeface="Krona One"/>
                <a:sym typeface="Krona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7" name="Google Shape;37;p5"/>
          <p:cNvSpPr txBox="1"/>
          <p:nvPr>
            <p:ph idx="2" type="subTitle"/>
          </p:nvPr>
        </p:nvSpPr>
        <p:spPr>
          <a:xfrm>
            <a:off x="5330588" y="199623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Krona One"/>
              <a:buNone/>
              <a:defRPr sz="2100">
                <a:solidFill>
                  <a:schemeClr val="dk2"/>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8" name="Google Shape;38;p5"/>
          <p:cNvSpPr txBox="1"/>
          <p:nvPr>
            <p:ph idx="3" type="subTitle"/>
          </p:nvPr>
        </p:nvSpPr>
        <p:spPr>
          <a:xfrm>
            <a:off x="941063" y="3283875"/>
            <a:ext cx="28371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4" type="subTitle"/>
          </p:nvPr>
        </p:nvSpPr>
        <p:spPr>
          <a:xfrm>
            <a:off x="5365838" y="3283825"/>
            <a:ext cx="2837100" cy="135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 name="Google Shape;40;p5"/>
          <p:cNvSpPr txBox="1"/>
          <p:nvPr>
            <p:ph type="title"/>
          </p:nvPr>
        </p:nvSpPr>
        <p:spPr>
          <a:xfrm>
            <a:off x="705350" y="540077"/>
            <a:ext cx="7733400" cy="46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2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 name="Google Shape;41;p5"/>
          <p:cNvGrpSpPr/>
          <p:nvPr/>
        </p:nvGrpSpPr>
        <p:grpSpPr>
          <a:xfrm>
            <a:off x="375050" y="534988"/>
            <a:ext cx="8393900" cy="330300"/>
            <a:chOff x="375050" y="534988"/>
            <a:chExt cx="8393900" cy="330300"/>
          </a:xfrm>
        </p:grpSpPr>
        <p:sp>
          <p:nvSpPr>
            <p:cNvPr id="42" name="Google Shape;42;p5"/>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46" name="Google Shape;46;p6"/>
          <p:cNvSpPr/>
          <p:nvPr/>
        </p:nvSpPr>
        <p:spPr>
          <a:xfrm>
            <a:off x="184500" y="1213675"/>
            <a:ext cx="8775000" cy="3744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47" name="Google Shape;47;p6"/>
          <p:cNvSpPr txBox="1"/>
          <p:nvPr>
            <p:ph type="title"/>
          </p:nvPr>
        </p:nvSpPr>
        <p:spPr>
          <a:xfrm>
            <a:off x="720000" y="528762"/>
            <a:ext cx="77040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8" name="Google Shape;48;p6"/>
          <p:cNvGrpSpPr/>
          <p:nvPr/>
        </p:nvGrpSpPr>
        <p:grpSpPr>
          <a:xfrm>
            <a:off x="375050" y="534988"/>
            <a:ext cx="8393900" cy="330300"/>
            <a:chOff x="375050" y="534988"/>
            <a:chExt cx="8393900" cy="330300"/>
          </a:xfrm>
        </p:grpSpPr>
        <p:sp>
          <p:nvSpPr>
            <p:cNvPr id="49" name="Google Shape;49;p6"/>
            <p:cNvSpPr/>
            <p:nvPr/>
          </p:nvSpPr>
          <p:spPr>
            <a:xfrm>
              <a:off x="84386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375050" y="534988"/>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OR 	    </a:t>
            </a:r>
            <a:endParaRPr/>
          </a:p>
        </p:txBody>
      </p:sp>
      <p:sp>
        <p:nvSpPr>
          <p:cNvPr id="53" name="Google Shape;53;p7"/>
          <p:cNvSpPr txBox="1"/>
          <p:nvPr>
            <p:ph type="title"/>
          </p:nvPr>
        </p:nvSpPr>
        <p:spPr>
          <a:xfrm>
            <a:off x="715100" y="1195475"/>
            <a:ext cx="3239700" cy="1706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 name="Google Shape;54;p7"/>
          <p:cNvSpPr txBox="1"/>
          <p:nvPr>
            <p:ph idx="1" type="subTitle"/>
          </p:nvPr>
        </p:nvSpPr>
        <p:spPr>
          <a:xfrm>
            <a:off x="715100" y="2901300"/>
            <a:ext cx="28473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7"/>
          <p:cNvSpPr/>
          <p:nvPr/>
        </p:nvSpPr>
        <p:spPr>
          <a:xfrm>
            <a:off x="8428900" y="53498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p:nvPr/>
        </p:nvSpPr>
        <p:spPr>
          <a:xfrm>
            <a:off x="715100" y="535000"/>
            <a:ext cx="7713900" cy="407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IMAGEN CON RECORTE</a:t>
            </a:r>
            <a:endParaRPr/>
          </a:p>
        </p:txBody>
      </p:sp>
      <p:sp>
        <p:nvSpPr>
          <p:cNvPr id="58" name="Google Shape;5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184500" y="185550"/>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a:t>
            </a:r>
            <a:endParaRPr/>
          </a:p>
        </p:txBody>
      </p:sp>
      <p:sp>
        <p:nvSpPr>
          <p:cNvPr id="61" name="Google Shape;61;p9"/>
          <p:cNvSpPr/>
          <p:nvPr/>
        </p:nvSpPr>
        <p:spPr>
          <a:xfrm>
            <a:off x="184400" y="185550"/>
            <a:ext cx="35208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62" name="Google Shape;62;p9"/>
          <p:cNvCxnSpPr/>
          <p:nvPr/>
        </p:nvCxnSpPr>
        <p:spPr>
          <a:xfrm>
            <a:off x="3704925" y="2137775"/>
            <a:ext cx="5261100" cy="9600"/>
          </a:xfrm>
          <a:prstGeom prst="straightConnector1">
            <a:avLst/>
          </a:prstGeom>
          <a:noFill/>
          <a:ln cap="flat" cmpd="sng" w="19050">
            <a:solidFill>
              <a:schemeClr val="dk2"/>
            </a:solidFill>
            <a:prstDash val="solid"/>
            <a:round/>
            <a:headEnd len="med" w="med" type="none"/>
            <a:tailEnd len="med" w="med" type="none"/>
          </a:ln>
        </p:spPr>
      </p:cxnSp>
      <p:sp>
        <p:nvSpPr>
          <p:cNvPr id="63" name="Google Shape;63;p9"/>
          <p:cNvSpPr txBox="1"/>
          <p:nvPr>
            <p:ph type="title"/>
          </p:nvPr>
        </p:nvSpPr>
        <p:spPr>
          <a:xfrm>
            <a:off x="4078625" y="556199"/>
            <a:ext cx="4350300" cy="954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78625" y="2845850"/>
            <a:ext cx="4158300" cy="17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 name="Google Shape;65;p9"/>
          <p:cNvSpPr/>
          <p:nvPr/>
        </p:nvSpPr>
        <p:spPr>
          <a:xfrm>
            <a:off x="8428900" y="4278188"/>
            <a:ext cx="330300" cy="330300"/>
          </a:xfrm>
          <a:prstGeom prst="star4">
            <a:avLst>
              <a:gd fmla="val 737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p:nvPr/>
        </p:nvSpPr>
        <p:spPr>
          <a:xfrm>
            <a:off x="0" y="0"/>
            <a:ext cx="9144000" cy="5143500"/>
          </a:xfrm>
          <a:prstGeom prst="rect">
            <a:avLst/>
          </a:prstGeom>
          <a:solidFill>
            <a:srgbClr val="191919">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184500" y="185525"/>
            <a:ext cx="8775000" cy="47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a:p>
        </p:txBody>
      </p:sp>
      <p:sp>
        <p:nvSpPr>
          <p:cNvPr id="69" name="Google Shape;69;p10"/>
          <p:cNvSpPr txBox="1"/>
          <p:nvPr>
            <p:ph type="title"/>
          </p:nvPr>
        </p:nvSpPr>
        <p:spPr>
          <a:xfrm>
            <a:off x="714375" y="3714750"/>
            <a:ext cx="8007900" cy="105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0" name="Google Shape;70;p10"/>
          <p:cNvGrpSpPr/>
          <p:nvPr/>
        </p:nvGrpSpPr>
        <p:grpSpPr>
          <a:xfrm>
            <a:off x="384800" y="346000"/>
            <a:ext cx="8422300" cy="4063388"/>
            <a:chOff x="384800" y="346000"/>
            <a:chExt cx="8422300" cy="4063388"/>
          </a:xfrm>
        </p:grpSpPr>
        <p:sp>
          <p:nvSpPr>
            <p:cNvPr id="71" name="Google Shape;71;p10"/>
            <p:cNvSpPr/>
            <p:nvPr/>
          </p:nvSpPr>
          <p:spPr>
            <a:xfrm>
              <a:off x="8428900" y="407908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8098800" y="346000"/>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
            <p:cNvSpPr/>
            <p:nvPr/>
          </p:nvSpPr>
          <p:spPr>
            <a:xfrm>
              <a:off x="384800" y="407908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75" y="540075"/>
            <a:ext cx="7715400" cy="477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2800"/>
              <a:buFont typeface="Krona One"/>
              <a:buNone/>
              <a:defRPr sz="2800">
                <a:solidFill>
                  <a:schemeClr val="lt1"/>
                </a:solidFill>
                <a:latin typeface="Krona One"/>
                <a:ea typeface="Krona One"/>
                <a:cs typeface="Krona One"/>
                <a:sym typeface="Krona One"/>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14375" y="1152475"/>
            <a:ext cx="7715400" cy="34479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4" name="Shape 294"/>
        <p:cNvGrpSpPr/>
        <p:nvPr/>
      </p:nvGrpSpPr>
      <p:grpSpPr>
        <a:xfrm>
          <a:off x="0" y="0"/>
          <a:ext cx="0" cy="0"/>
          <a:chOff x="0" y="0"/>
          <a:chExt cx="0" cy="0"/>
        </a:xfrm>
      </p:grpSpPr>
      <p:sp>
        <p:nvSpPr>
          <p:cNvPr id="295" name="Google Shape;295;p36"/>
          <p:cNvSpPr txBox="1"/>
          <p:nvPr>
            <p:ph idx="1" type="subTitle"/>
          </p:nvPr>
        </p:nvSpPr>
        <p:spPr>
          <a:xfrm>
            <a:off x="184500" y="4008250"/>
            <a:ext cx="5768700" cy="9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600"/>
              <a:t>Team Uncensored</a:t>
            </a:r>
            <a:endParaRPr b="0" sz="1600"/>
          </a:p>
        </p:txBody>
      </p:sp>
      <p:grpSp>
        <p:nvGrpSpPr>
          <p:cNvPr id="296" name="Google Shape;296;p36"/>
          <p:cNvGrpSpPr/>
          <p:nvPr/>
        </p:nvGrpSpPr>
        <p:grpSpPr>
          <a:xfrm>
            <a:off x="2903700" y="862813"/>
            <a:ext cx="330300" cy="2715725"/>
            <a:chOff x="2903700" y="862813"/>
            <a:chExt cx="330300" cy="2715725"/>
          </a:xfrm>
        </p:grpSpPr>
        <p:sp>
          <p:nvSpPr>
            <p:cNvPr id="297" name="Google Shape;297;p36"/>
            <p:cNvSpPr/>
            <p:nvPr/>
          </p:nvSpPr>
          <p:spPr>
            <a:xfrm>
              <a:off x="2903700" y="3248238"/>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2903700" y="862813"/>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6"/>
          <p:cNvSpPr txBox="1"/>
          <p:nvPr>
            <p:ph type="ctrTitle"/>
          </p:nvPr>
        </p:nvSpPr>
        <p:spPr>
          <a:xfrm>
            <a:off x="447600" y="1595925"/>
            <a:ext cx="5242500" cy="12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WATCHDOG</a:t>
            </a:r>
            <a:endParaRPr sz="4700"/>
          </a:p>
          <a:p>
            <a:pPr indent="0" lvl="0" marL="0" rtl="0" algn="ctr">
              <a:spcBef>
                <a:spcPts val="0"/>
              </a:spcBef>
              <a:spcAft>
                <a:spcPts val="0"/>
              </a:spcAft>
              <a:buNone/>
            </a:pPr>
            <a:r>
              <a:rPr lang="en" sz="2100"/>
              <a:t>SECRET SCANNING ENGINE</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4" name="Shape 364"/>
        <p:cNvGrpSpPr/>
        <p:nvPr/>
      </p:nvGrpSpPr>
      <p:grpSpPr>
        <a:xfrm>
          <a:off x="0" y="0"/>
          <a:ext cx="0" cy="0"/>
          <a:chOff x="0" y="0"/>
          <a:chExt cx="0" cy="0"/>
        </a:xfrm>
      </p:grpSpPr>
      <p:sp>
        <p:nvSpPr>
          <p:cNvPr id="365" name="Google Shape;365;p45"/>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CHROME EXTENSION</a:t>
            </a:r>
            <a:endParaRPr/>
          </a:p>
        </p:txBody>
      </p:sp>
      <p:sp>
        <p:nvSpPr>
          <p:cNvPr id="366" name="Google Shape;366;p45"/>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The Chrome extension serves as a vital tool for developers by providing an additional layer of security during the code review process. It analyzes the source code for any exposed secrets, such as private cryptographic keys, thereby mitigating the risk of unintentional information disclosure. This component seamlessly integrates into the development workflow, enabling developers to identify and address security issues directly within their preferred browser environment. With the Chrome extension's assistance, developers can maintain code integrity and uphold security best practices while streamlining their development workflow.</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txBox="1"/>
          <p:nvPr>
            <p:ph type="title"/>
          </p:nvPr>
        </p:nvSpPr>
        <p:spPr>
          <a:xfrm>
            <a:off x="2728725" y="2895050"/>
            <a:ext cx="3835200" cy="841800"/>
          </a:xfrm>
          <a:prstGeom prst="rect">
            <a:avLst/>
          </a:prstGeom>
        </p:spPr>
        <p:txBody>
          <a:bodyPr anchorCtr="0" anchor="ctr" bIns="91425" lIns="91425" spcFirstLastPara="1" rIns="91425" wrap="square" tIns="91425">
            <a:noAutofit/>
          </a:bodyPr>
          <a:lstStyle/>
          <a:p>
            <a:pPr indent="0" lvl="0" marL="0" rtl="0" algn="ctr">
              <a:lnSpc>
                <a:spcPct val="160000"/>
              </a:lnSpc>
              <a:spcBef>
                <a:spcPts val="0"/>
              </a:spcBef>
              <a:spcAft>
                <a:spcPts val="0"/>
              </a:spcAft>
              <a:buNone/>
            </a:pPr>
            <a:r>
              <a:rPr b="1" lang="en" sz="2050">
                <a:solidFill>
                  <a:srgbClr val="ECECEC"/>
                </a:solidFill>
                <a:highlight>
                  <a:srgbClr val="212121"/>
                </a:highlight>
                <a:latin typeface="Roboto"/>
                <a:ea typeface="Roboto"/>
                <a:cs typeface="Roboto"/>
                <a:sym typeface="Roboto"/>
              </a:rPr>
              <a:t>Leveraging CVSS and EPSS Ratings</a:t>
            </a:r>
            <a:endParaRPr b="1" sz="2050">
              <a:solidFill>
                <a:srgbClr val="ECECEC"/>
              </a:solidFill>
              <a:highlight>
                <a:srgbClr val="212121"/>
              </a:highlight>
              <a:latin typeface="Roboto"/>
              <a:ea typeface="Roboto"/>
              <a:cs typeface="Roboto"/>
              <a:sym typeface="Roboto"/>
            </a:endParaRPr>
          </a:p>
          <a:p>
            <a:pPr indent="0" lvl="0" marL="0" rtl="0" algn="ctr">
              <a:spcBef>
                <a:spcPts val="400"/>
              </a:spcBef>
              <a:spcAft>
                <a:spcPts val="0"/>
              </a:spcAft>
              <a:buNone/>
            </a:pPr>
            <a:r>
              <a:t/>
            </a:r>
            <a:endParaRPr/>
          </a:p>
        </p:txBody>
      </p:sp>
      <p:sp>
        <p:nvSpPr>
          <p:cNvPr id="372" name="Google Shape;372;p46"/>
          <p:cNvSpPr txBox="1"/>
          <p:nvPr>
            <p:ph idx="2" type="title"/>
          </p:nvPr>
        </p:nvSpPr>
        <p:spPr>
          <a:xfrm>
            <a:off x="2996600" y="1412950"/>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Reducing False Positives:</a:t>
            </a:r>
            <a:endParaRPr sz="2600"/>
          </a:p>
          <a:p>
            <a:pPr indent="0" lvl="0" marL="0" rtl="0" algn="ctr">
              <a:spcBef>
                <a:spcPts val="0"/>
              </a:spcBef>
              <a:spcAft>
                <a:spcPts val="0"/>
              </a:spcAft>
              <a:buNone/>
            </a:pPr>
            <a:r>
              <a:t/>
            </a:r>
            <a:endParaRPr/>
          </a:p>
        </p:txBody>
      </p:sp>
      <p:sp>
        <p:nvSpPr>
          <p:cNvPr id="373" name="Google Shape;373;p46"/>
          <p:cNvSpPr txBox="1"/>
          <p:nvPr>
            <p:ph idx="1" type="subTitle"/>
          </p:nvPr>
        </p:nvSpPr>
        <p:spPr>
          <a:xfrm>
            <a:off x="170975" y="4040975"/>
            <a:ext cx="8793900" cy="9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False positives were a significant challenge in our security scanning tool, often leading to wasted time and resources as users sift through irrelevant alerts. To address this issue effectively, we employed a sophisticated approach that leverages Common Vulnerability Scoring System (CVSS) and Enhanced Prioritization of Security Signals (EPSS) ratings.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This section explores how these ratings are generated and utilized to analyze the usefulness of data, thereby reducing false positives.</a:t>
            </a:r>
            <a:endParaRPr sz="2000"/>
          </a:p>
        </p:txBody>
      </p:sp>
      <p:sp>
        <p:nvSpPr>
          <p:cNvPr id="379" name="Google Shape;379;p47"/>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Reducing False Positives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8"/>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386" name="Google Shape;386;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Exploit Prediction Scoring System is a data-driven approach to assessing the likelihood of a software vulnerability being exploited. By leveraging data from past exploits, threat intelligence feeds, and system configurations, EPSS calculates a comprehensive score indicating the probability of an exploit occurring.</a:t>
            </a:r>
            <a:endParaRPr sz="1600"/>
          </a:p>
        </p:txBody>
      </p:sp>
      <p:sp>
        <p:nvSpPr>
          <p:cNvPr id="392" name="Google Shape;392;p49"/>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EPSS?</a:t>
            </a:r>
            <a:endParaRPr/>
          </a:p>
        </p:txBody>
      </p:sp>
      <p:pic>
        <p:nvPicPr>
          <p:cNvPr id="393" name="Google Shape;393;p49"/>
          <p:cNvPicPr preferRelativeResize="0"/>
          <p:nvPr/>
        </p:nvPicPr>
        <p:blipFill>
          <a:blip r:embed="rId3">
            <a:alphaModFix/>
          </a:blip>
          <a:stretch>
            <a:fillRect/>
          </a:stretch>
        </p:blipFill>
        <p:spPr>
          <a:xfrm>
            <a:off x="1347100" y="3057022"/>
            <a:ext cx="5880674" cy="129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idx="1" type="subTitle"/>
          </p:nvPr>
        </p:nvSpPr>
        <p:spPr>
          <a:xfrm>
            <a:off x="905813" y="1686481"/>
            <a:ext cx="29076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PRIORITISING</a:t>
            </a:r>
            <a:endParaRPr/>
          </a:p>
        </p:txBody>
      </p:sp>
      <p:sp>
        <p:nvSpPr>
          <p:cNvPr id="399" name="Google Shape;399;p50"/>
          <p:cNvSpPr txBox="1"/>
          <p:nvPr>
            <p:ph idx="2" type="subTitle"/>
          </p:nvPr>
        </p:nvSpPr>
        <p:spPr>
          <a:xfrm>
            <a:off x="5330600" y="1884350"/>
            <a:ext cx="2907600" cy="52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ESTIMATING</a:t>
            </a:r>
            <a:endParaRPr/>
          </a:p>
        </p:txBody>
      </p:sp>
      <p:sp>
        <p:nvSpPr>
          <p:cNvPr id="400" name="Google Shape;400;p50"/>
          <p:cNvSpPr txBox="1"/>
          <p:nvPr>
            <p:ph idx="3" type="subTitle"/>
          </p:nvPr>
        </p:nvSpPr>
        <p:spPr>
          <a:xfrm>
            <a:off x="941075" y="3532975"/>
            <a:ext cx="28371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Prioritize vulnerability remediation efforts and focus on the most pressing threats.</a:t>
            </a:r>
            <a:endParaRPr/>
          </a:p>
        </p:txBody>
      </p:sp>
      <p:sp>
        <p:nvSpPr>
          <p:cNvPr id="401" name="Google Shape;401;p50"/>
          <p:cNvSpPr txBox="1"/>
          <p:nvPr>
            <p:ph idx="4" type="subTitle"/>
          </p:nvPr>
        </p:nvSpPr>
        <p:spPr>
          <a:xfrm>
            <a:off x="5365850" y="3518575"/>
            <a:ext cx="2837100" cy="88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Probability of an attack happening in the coming 30 days or so.</a:t>
            </a:r>
            <a:endParaRPr/>
          </a:p>
          <a:p>
            <a:pPr indent="0" lvl="0" marL="0" rtl="0" algn="l">
              <a:spcBef>
                <a:spcPts val="0"/>
              </a:spcBef>
              <a:spcAft>
                <a:spcPts val="0"/>
              </a:spcAft>
              <a:buNone/>
            </a:pPr>
            <a:r>
              <a:t/>
            </a:r>
            <a:endParaRPr/>
          </a:p>
        </p:txBody>
      </p:sp>
      <p:sp>
        <p:nvSpPr>
          <p:cNvPr id="402" name="Google Shape;402;p50"/>
          <p:cNvSpPr txBox="1"/>
          <p:nvPr>
            <p:ph type="title"/>
          </p:nvPr>
        </p:nvSpPr>
        <p:spPr>
          <a:xfrm>
            <a:off x="70535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DOES THIS HELP?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Common Vulnerability Scoring System for assessing the severity of cybersecurity vulnerabilities. It offers a structured framework that considers various aspects of a </a:t>
            </a:r>
            <a:r>
              <a:rPr lang="en" sz="1600"/>
              <a:t>vulnerability</a:t>
            </a:r>
            <a:r>
              <a:rPr lang="en" sz="1600"/>
              <a:t> impact and exploitability to generate a numerical score. </a:t>
            </a:r>
            <a:endParaRPr sz="1600"/>
          </a:p>
        </p:txBody>
      </p:sp>
      <p:sp>
        <p:nvSpPr>
          <p:cNvPr id="408" name="Google Shape;408;p51"/>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CVSS?</a:t>
            </a:r>
            <a:endParaRPr/>
          </a:p>
        </p:txBody>
      </p:sp>
      <p:pic>
        <p:nvPicPr>
          <p:cNvPr id="409" name="Google Shape;409;p51"/>
          <p:cNvPicPr preferRelativeResize="0"/>
          <p:nvPr/>
        </p:nvPicPr>
        <p:blipFill>
          <a:blip r:embed="rId3">
            <a:alphaModFix/>
          </a:blip>
          <a:stretch>
            <a:fillRect/>
          </a:stretch>
        </p:blipFill>
        <p:spPr>
          <a:xfrm>
            <a:off x="1466260" y="2873550"/>
            <a:ext cx="6211476" cy="1643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SCORE FACTORS</a:t>
            </a:r>
            <a:endParaRPr/>
          </a:p>
        </p:txBody>
      </p:sp>
      <p:pic>
        <p:nvPicPr>
          <p:cNvPr id="415" name="Google Shape;415;p52"/>
          <p:cNvPicPr preferRelativeResize="0"/>
          <p:nvPr/>
        </p:nvPicPr>
        <p:blipFill>
          <a:blip r:embed="rId3">
            <a:alphaModFix/>
          </a:blip>
          <a:stretch>
            <a:fillRect/>
          </a:stretch>
        </p:blipFill>
        <p:spPr>
          <a:xfrm>
            <a:off x="776288" y="1930077"/>
            <a:ext cx="7591425" cy="2095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CVSS 4.0: WHAT’S NEW?</a:t>
            </a:r>
            <a:endParaRPr/>
          </a:p>
        </p:txBody>
      </p:sp>
      <p:pic>
        <p:nvPicPr>
          <p:cNvPr id="421" name="Google Shape;421;p53"/>
          <p:cNvPicPr preferRelativeResize="0"/>
          <p:nvPr/>
        </p:nvPicPr>
        <p:blipFill>
          <a:blip r:embed="rId3">
            <a:alphaModFix/>
          </a:blip>
          <a:stretch>
            <a:fillRect/>
          </a:stretch>
        </p:blipFill>
        <p:spPr>
          <a:xfrm>
            <a:off x="1171950" y="1374387"/>
            <a:ext cx="6821064" cy="1979225"/>
          </a:xfrm>
          <a:prstGeom prst="rect">
            <a:avLst/>
          </a:prstGeom>
          <a:noFill/>
          <a:ln>
            <a:noFill/>
          </a:ln>
        </p:spPr>
      </p:pic>
      <p:pic>
        <p:nvPicPr>
          <p:cNvPr id="422" name="Google Shape;422;p53"/>
          <p:cNvPicPr preferRelativeResize="0"/>
          <p:nvPr/>
        </p:nvPicPr>
        <p:blipFill>
          <a:blip r:embed="rId4">
            <a:alphaModFix/>
          </a:blip>
          <a:stretch>
            <a:fillRect/>
          </a:stretch>
        </p:blipFill>
        <p:spPr>
          <a:xfrm>
            <a:off x="1150975" y="3692300"/>
            <a:ext cx="6821074" cy="101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CVSS 4.0: WHAT’S NEW?</a:t>
            </a:r>
            <a:endParaRPr/>
          </a:p>
        </p:txBody>
      </p:sp>
      <p:pic>
        <p:nvPicPr>
          <p:cNvPr id="428" name="Google Shape;428;p54"/>
          <p:cNvPicPr preferRelativeResize="0"/>
          <p:nvPr/>
        </p:nvPicPr>
        <p:blipFill>
          <a:blip r:embed="rId3">
            <a:alphaModFix/>
          </a:blip>
          <a:stretch>
            <a:fillRect/>
          </a:stretch>
        </p:blipFill>
        <p:spPr>
          <a:xfrm>
            <a:off x="672350" y="1770175"/>
            <a:ext cx="7865424" cy="208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3" name="Shape 303"/>
        <p:cNvGrpSpPr/>
        <p:nvPr/>
      </p:nvGrpSpPr>
      <p:grpSpPr>
        <a:xfrm>
          <a:off x="0" y="0"/>
          <a:ext cx="0" cy="0"/>
          <a:chOff x="0" y="0"/>
          <a:chExt cx="0" cy="0"/>
        </a:xfrm>
      </p:grpSpPr>
      <p:sp>
        <p:nvSpPr>
          <p:cNvPr id="304" name="Google Shape;304;p37"/>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DOES WATCHDOG DO?</a:t>
            </a:r>
            <a:endParaRPr/>
          </a:p>
        </p:txBody>
      </p:sp>
      <p:sp>
        <p:nvSpPr>
          <p:cNvPr id="305" name="Google Shape;305;p37"/>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Our Secrets Scanning Engine is a powerful tool designed for cybersecurity professionals and developers to detect potential leaks of sensitive information such as authentication tokens, API keys, and private cryptographic keys. It serves as a crucial asset throughout the software development lifecycle, from pre-deployment to post-deployment phases.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This comprehensive solution employs both active and passive scanning techniques to thoroughly examine local directories and online repositories where code may be deployed or pushed.</a:t>
            </a:r>
            <a:endParaRPr sz="20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idx="2" type="title"/>
          </p:nvPr>
        </p:nvSpPr>
        <p:spPr>
          <a:xfrm>
            <a:off x="1284000" y="2008694"/>
            <a:ext cx="6576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34" name="Google Shape;434;p55"/>
          <p:cNvSpPr txBox="1"/>
          <p:nvPr>
            <p:ph idx="3" type="subTitle"/>
          </p:nvPr>
        </p:nvSpPr>
        <p:spPr>
          <a:xfrm>
            <a:off x="1284000" y="2684594"/>
            <a:ext cx="65760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And welcome to the future of privacy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720000" y="528169"/>
            <a:ext cx="77040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USE US (FEATURES)</a:t>
            </a:r>
            <a:endParaRPr/>
          </a:p>
        </p:txBody>
      </p:sp>
      <p:sp>
        <p:nvSpPr>
          <p:cNvPr id="311" name="Google Shape;311;p38"/>
          <p:cNvSpPr txBox="1"/>
          <p:nvPr>
            <p:ph idx="1" type="subTitle"/>
          </p:nvPr>
        </p:nvSpPr>
        <p:spPr>
          <a:xfrm>
            <a:off x="872400" y="1765550"/>
            <a:ext cx="3174300" cy="26322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Passive Scans and Active Real Time Scans.</a:t>
            </a:r>
            <a:endParaRPr sz="1000">
              <a:latin typeface="Roboto Slab Light"/>
              <a:ea typeface="Roboto Slab Light"/>
              <a:cs typeface="Roboto Slab Light"/>
              <a:sym typeface="Roboto Slab Light"/>
            </a:endParaRPr>
          </a:p>
          <a:p>
            <a:pPr indent="-317500" lvl="0" marL="457200" rtl="0" algn="l">
              <a:spcBef>
                <a:spcPts val="1000"/>
              </a:spcBef>
              <a:spcAft>
                <a:spcPts val="0"/>
              </a:spcAft>
              <a:buSzPts val="1400"/>
              <a:buChar char="✧"/>
            </a:pPr>
            <a:r>
              <a:rPr lang="en"/>
              <a:t>Scan entire codebases at once with our fast implementation.</a:t>
            </a:r>
            <a:endParaRPr/>
          </a:p>
          <a:p>
            <a:pPr indent="-317500" lvl="0" marL="457200" rtl="0" algn="l">
              <a:spcBef>
                <a:spcPts val="1000"/>
              </a:spcBef>
              <a:spcAft>
                <a:spcPts val="0"/>
              </a:spcAft>
              <a:buSzPts val="1400"/>
              <a:buChar char="✧"/>
            </a:pPr>
            <a:r>
              <a:rPr lang="en"/>
              <a:t>Get alerted in real time on sensitive data being added to workspaces.</a:t>
            </a:r>
            <a:endParaRPr/>
          </a:p>
          <a:p>
            <a:pPr indent="-317500" lvl="0" marL="457200" rtl="0" algn="l">
              <a:spcBef>
                <a:spcPts val="1000"/>
              </a:spcBef>
              <a:spcAft>
                <a:spcPts val="0"/>
              </a:spcAft>
              <a:buSzPts val="1400"/>
              <a:buChar char="✧"/>
            </a:pPr>
            <a:r>
              <a:rPr lang="en"/>
              <a:t>Detects Personally Identifiable Information as well.</a:t>
            </a:r>
            <a:endParaRPr/>
          </a:p>
        </p:txBody>
      </p:sp>
      <p:sp>
        <p:nvSpPr>
          <p:cNvPr id="312" name="Google Shape;312;p38"/>
          <p:cNvSpPr txBox="1"/>
          <p:nvPr>
            <p:ph idx="2" type="subTitle"/>
          </p:nvPr>
        </p:nvSpPr>
        <p:spPr>
          <a:xfrm>
            <a:off x="4731050" y="1765550"/>
            <a:ext cx="3546300" cy="26322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Chrome Extension to test your site post deployment.</a:t>
            </a:r>
            <a:endParaRPr/>
          </a:p>
          <a:p>
            <a:pPr indent="-317500" lvl="0" marL="457200" rtl="0" algn="l">
              <a:spcBef>
                <a:spcPts val="1000"/>
              </a:spcBef>
              <a:spcAft>
                <a:spcPts val="0"/>
              </a:spcAft>
              <a:buSzPts val="1400"/>
              <a:buChar char="✧"/>
            </a:pPr>
            <a:r>
              <a:rPr lang="en"/>
              <a:t>Revoke access to your data instantly </a:t>
            </a:r>
            <a:endParaRPr/>
          </a:p>
          <a:p>
            <a:pPr indent="-317500" lvl="0" marL="457200" rtl="0" algn="l">
              <a:spcBef>
                <a:spcPts val="1000"/>
              </a:spcBef>
              <a:spcAft>
                <a:spcPts val="0"/>
              </a:spcAft>
              <a:buSzPts val="1400"/>
              <a:buChar char="✧"/>
            </a:pPr>
            <a:r>
              <a:rPr lang="en"/>
              <a:t>Check public search engines for leaks </a:t>
            </a:r>
            <a:endParaRPr/>
          </a:p>
          <a:p>
            <a:pPr indent="-317500" lvl="0" marL="457200" rtl="0" algn="l">
              <a:spcBef>
                <a:spcPts val="1000"/>
              </a:spcBef>
              <a:spcAft>
                <a:spcPts val="0"/>
              </a:spcAft>
              <a:buSzPts val="1400"/>
              <a:buChar char="✧"/>
            </a:pPr>
            <a:r>
              <a:rPr lang="en"/>
              <a:t>Automate revoking rules</a:t>
            </a:r>
            <a:endParaRPr/>
          </a:p>
          <a:p>
            <a:pPr indent="-317500" lvl="0" marL="457200" rtl="0" algn="l">
              <a:spcBef>
                <a:spcPts val="1000"/>
              </a:spcBef>
              <a:spcAft>
                <a:spcPts val="1000"/>
              </a:spcAft>
              <a:buSzPts val="1400"/>
              <a:buChar char="✧"/>
            </a:pPr>
            <a:r>
              <a:rPr lang="en"/>
              <a:t>100% On-Device Scanning, No data stored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idx="6" type="title"/>
          </p:nvPr>
        </p:nvSpPr>
        <p:spPr>
          <a:xfrm>
            <a:off x="720000" y="528169"/>
            <a:ext cx="77040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COMPONENTS OF THE ARCHITECTURE</a:t>
            </a:r>
            <a:endParaRPr sz="2300"/>
          </a:p>
        </p:txBody>
      </p:sp>
      <p:sp>
        <p:nvSpPr>
          <p:cNvPr id="318" name="Google Shape;318;p39"/>
          <p:cNvSpPr txBox="1"/>
          <p:nvPr>
            <p:ph type="title"/>
          </p:nvPr>
        </p:nvSpPr>
        <p:spPr>
          <a:xfrm>
            <a:off x="643800" y="3262700"/>
            <a:ext cx="24786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EXECUTABLE</a:t>
            </a:r>
            <a:endParaRPr/>
          </a:p>
        </p:txBody>
      </p:sp>
      <p:sp>
        <p:nvSpPr>
          <p:cNvPr id="319" name="Google Shape;319;p39"/>
          <p:cNvSpPr txBox="1"/>
          <p:nvPr>
            <p:ph idx="1" type="subTitle"/>
          </p:nvPr>
        </p:nvSpPr>
        <p:spPr>
          <a:xfrm>
            <a:off x="720000" y="3863600"/>
            <a:ext cx="2336400" cy="8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main engine and heart of the project which runs locally on your system</a:t>
            </a:r>
            <a:endParaRPr/>
          </a:p>
        </p:txBody>
      </p:sp>
      <p:sp>
        <p:nvSpPr>
          <p:cNvPr id="320" name="Google Shape;320;p39"/>
          <p:cNvSpPr txBox="1"/>
          <p:nvPr>
            <p:ph idx="2" type="title"/>
          </p:nvPr>
        </p:nvSpPr>
        <p:spPr>
          <a:xfrm>
            <a:off x="3403800" y="3262705"/>
            <a:ext cx="23364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EXTENSION</a:t>
            </a:r>
            <a:endParaRPr/>
          </a:p>
        </p:txBody>
      </p:sp>
      <p:sp>
        <p:nvSpPr>
          <p:cNvPr id="321" name="Google Shape;321;p39"/>
          <p:cNvSpPr txBox="1"/>
          <p:nvPr>
            <p:ph idx="3" type="subTitle"/>
          </p:nvPr>
        </p:nvSpPr>
        <p:spPr>
          <a:xfrm>
            <a:off x="3403800" y="3863600"/>
            <a:ext cx="2336400" cy="8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Chrome extension to perform tests on the browser post-deployment</a:t>
            </a:r>
            <a:endParaRPr/>
          </a:p>
        </p:txBody>
      </p:sp>
      <p:sp>
        <p:nvSpPr>
          <p:cNvPr id="322" name="Google Shape;322;p39"/>
          <p:cNvSpPr txBox="1"/>
          <p:nvPr>
            <p:ph idx="4" type="title"/>
          </p:nvPr>
        </p:nvSpPr>
        <p:spPr>
          <a:xfrm>
            <a:off x="6087600" y="3262705"/>
            <a:ext cx="2336400" cy="63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INTERFACE</a:t>
            </a:r>
            <a:endParaRPr/>
          </a:p>
        </p:txBody>
      </p:sp>
      <p:sp>
        <p:nvSpPr>
          <p:cNvPr id="323" name="Google Shape;323;p39"/>
          <p:cNvSpPr txBox="1"/>
          <p:nvPr>
            <p:ph idx="5" type="subTitle"/>
          </p:nvPr>
        </p:nvSpPr>
        <p:spPr>
          <a:xfrm>
            <a:off x="6087600" y="3863600"/>
            <a:ext cx="2336400" cy="89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 Interface to Handle Outputs to the user and grab inputs</a:t>
            </a:r>
            <a:endParaRPr/>
          </a:p>
        </p:txBody>
      </p:sp>
      <p:pic>
        <p:nvPicPr>
          <p:cNvPr id="324" name="Google Shape;324;p39"/>
          <p:cNvPicPr preferRelativeResize="0"/>
          <p:nvPr/>
        </p:nvPicPr>
        <p:blipFill rotWithShape="1">
          <a:blip r:embed="rId3">
            <a:alphaModFix/>
          </a:blip>
          <a:srcRect b="0" l="12411" r="12411" t="0"/>
          <a:stretch/>
        </p:blipFill>
        <p:spPr>
          <a:xfrm>
            <a:off x="1044750" y="1551800"/>
            <a:ext cx="1676700" cy="1672800"/>
          </a:xfrm>
          <a:prstGeom prst="ellipse">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25" name="Google Shape;325;p39"/>
          <p:cNvPicPr preferRelativeResize="0"/>
          <p:nvPr/>
        </p:nvPicPr>
        <p:blipFill rotWithShape="1">
          <a:blip r:embed="rId4">
            <a:alphaModFix/>
          </a:blip>
          <a:srcRect b="0" l="16290" r="16283" t="0"/>
          <a:stretch/>
        </p:blipFill>
        <p:spPr>
          <a:xfrm>
            <a:off x="3744600" y="1561853"/>
            <a:ext cx="1676700" cy="1662600"/>
          </a:xfrm>
          <a:prstGeom prst="ellipse">
            <a:avLst/>
          </a:prstGeom>
          <a:noFill/>
          <a:ln cap="flat" cmpd="sng" w="19050">
            <a:solidFill>
              <a:schemeClr val="dk2"/>
            </a:solidFill>
            <a:prstDash val="solid"/>
            <a:round/>
            <a:headEnd len="sm" w="sm" type="none"/>
            <a:tailEnd len="sm" w="sm" type="none"/>
          </a:ln>
        </p:spPr>
      </p:pic>
      <p:pic>
        <p:nvPicPr>
          <p:cNvPr id="326" name="Google Shape;326;p39"/>
          <p:cNvPicPr preferRelativeResize="0"/>
          <p:nvPr/>
        </p:nvPicPr>
        <p:blipFill rotWithShape="1">
          <a:blip r:embed="rId5">
            <a:alphaModFix/>
          </a:blip>
          <a:srcRect b="0" l="17836" r="17842" t="0"/>
          <a:stretch/>
        </p:blipFill>
        <p:spPr>
          <a:xfrm>
            <a:off x="6444450" y="1551700"/>
            <a:ext cx="1613100" cy="1672800"/>
          </a:xfrm>
          <a:prstGeom prst="ellipse">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2654400" y="2362500"/>
            <a:ext cx="383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 EXECUTABLE</a:t>
            </a:r>
            <a:endParaRPr/>
          </a:p>
        </p:txBody>
      </p:sp>
      <p:sp>
        <p:nvSpPr>
          <p:cNvPr id="332" name="Google Shape;332;p40"/>
          <p:cNvSpPr txBox="1"/>
          <p:nvPr>
            <p:ph idx="2" type="title"/>
          </p:nvPr>
        </p:nvSpPr>
        <p:spPr>
          <a:xfrm>
            <a:off x="2996600" y="1279600"/>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6" name="Shape 336"/>
        <p:cNvGrpSpPr/>
        <p:nvPr/>
      </p:nvGrpSpPr>
      <p:grpSpPr>
        <a:xfrm>
          <a:off x="0" y="0"/>
          <a:ext cx="0" cy="0"/>
          <a:chOff x="0" y="0"/>
          <a:chExt cx="0" cy="0"/>
        </a:xfrm>
      </p:grpSpPr>
      <p:sp>
        <p:nvSpPr>
          <p:cNvPr id="337" name="Google Shape;337;p41"/>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CORE EXECUTABLE</a:t>
            </a:r>
            <a:endParaRPr/>
          </a:p>
        </p:txBody>
      </p:sp>
      <p:sp>
        <p:nvSpPr>
          <p:cNvPr id="338" name="Google Shape;338;p41"/>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This component is indispensable for maintaining proactive security measures throughout the software development lifecycle. By continuously monitoring local machines, it can promptly detect any accidental leaks of sensitive information like authentication tokens and API keys. This proactive approach ensures that potential vulnerabilities are identified early on, allowing developers to take corrective action before deployment. The active scanning script not only enhances the security posture of the project but also instills confidence in stakeholders regarding the protection of valuable assets.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2654400" y="2495850"/>
            <a:ext cx="383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CHROME EXTENSION</a:t>
            </a:r>
            <a:endParaRPr/>
          </a:p>
        </p:txBody>
      </p:sp>
      <p:sp>
        <p:nvSpPr>
          <p:cNvPr id="344" name="Google Shape;344;p42"/>
          <p:cNvSpPr txBox="1"/>
          <p:nvPr>
            <p:ph idx="2" type="title"/>
          </p:nvPr>
        </p:nvSpPr>
        <p:spPr>
          <a:xfrm>
            <a:off x="2996600" y="1412950"/>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5" name="Google Shape;345;p42"/>
          <p:cNvSpPr txBox="1"/>
          <p:nvPr>
            <p:ph idx="1" type="subTitle"/>
          </p:nvPr>
        </p:nvSpPr>
        <p:spPr>
          <a:xfrm>
            <a:off x="170975" y="4040975"/>
            <a:ext cx="8793900" cy="9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346" name="Google Shape;346;p42"/>
          <p:cNvSpPr/>
          <p:nvPr/>
        </p:nvSpPr>
        <p:spPr>
          <a:xfrm>
            <a:off x="8348650" y="3504813"/>
            <a:ext cx="330300" cy="330300"/>
          </a:xfrm>
          <a:prstGeom prst="star4">
            <a:avLst>
              <a:gd fmla="val 1040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1234400" y="1049763"/>
            <a:ext cx="330300" cy="330300"/>
          </a:xfrm>
          <a:prstGeom prst="star4">
            <a:avLst>
              <a:gd fmla="val 737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526100" y="466525"/>
            <a:ext cx="708300" cy="708300"/>
          </a:xfrm>
          <a:prstGeom prst="star4">
            <a:avLst>
              <a:gd fmla="val 1040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2" name="Shape 352"/>
        <p:cNvGrpSpPr/>
        <p:nvPr/>
      </p:nvGrpSpPr>
      <p:grpSpPr>
        <a:xfrm>
          <a:off x="0" y="0"/>
          <a:ext cx="0" cy="0"/>
          <a:chOff x="0" y="0"/>
          <a:chExt cx="0" cy="0"/>
        </a:xfrm>
      </p:grpSpPr>
      <p:sp>
        <p:nvSpPr>
          <p:cNvPr id="353" name="Google Shape;353;p43"/>
          <p:cNvSpPr txBox="1"/>
          <p:nvPr>
            <p:ph type="title"/>
          </p:nvPr>
        </p:nvSpPr>
        <p:spPr>
          <a:xfrm>
            <a:off x="705300" y="540077"/>
            <a:ext cx="7733400" cy="46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CHROME EXTENSION</a:t>
            </a:r>
            <a:endParaRPr/>
          </a:p>
        </p:txBody>
      </p:sp>
      <p:sp>
        <p:nvSpPr>
          <p:cNvPr id="354" name="Google Shape;354;p43"/>
          <p:cNvSpPr txBox="1"/>
          <p:nvPr>
            <p:ph idx="1" type="body"/>
          </p:nvPr>
        </p:nvSpPr>
        <p:spPr>
          <a:xfrm>
            <a:off x="710250" y="1410825"/>
            <a:ext cx="7723500" cy="31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The Chrome extension serves as a vital tool for developers by providing an additional layer of security during the code review process. It analyzes the source code for any exposed secrets, such as private cryptographic keys, thereby mitigating the risk of unintentional information disclosure. This component seamlessly integrates into the development workflow, enabling developers to identify and address security issues directly within their preferred browser environment. With the Chrome extension's assistance, developers can maintain code integrity and uphold security best practices while streamlining their development workflow.</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2654400" y="2495850"/>
            <a:ext cx="383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INTERFACE</a:t>
            </a:r>
            <a:endParaRPr/>
          </a:p>
        </p:txBody>
      </p:sp>
      <p:sp>
        <p:nvSpPr>
          <p:cNvPr id="360" name="Google Shape;360;p44"/>
          <p:cNvSpPr txBox="1"/>
          <p:nvPr>
            <p:ph idx="2" type="title"/>
          </p:nvPr>
        </p:nvSpPr>
        <p:spPr>
          <a:xfrm>
            <a:off x="2996600" y="1412950"/>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kshop Emprendimiento by Slidesgo">
  <a:themeElements>
    <a:clrScheme name="Simple Light">
      <a:dk1>
        <a:srgbClr val="191919"/>
      </a:dk1>
      <a:lt1>
        <a:srgbClr val="FFFFFF"/>
      </a:lt1>
      <a:dk2>
        <a:srgbClr val="EEFF41"/>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